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52"/>
  </p:notesMasterIdLst>
  <p:handoutMasterIdLst>
    <p:handoutMasterId r:id="rId53"/>
  </p:handoutMasterIdLst>
  <p:sldIdLst>
    <p:sldId id="430" r:id="rId5"/>
    <p:sldId id="384" r:id="rId6"/>
    <p:sldId id="385" r:id="rId7"/>
    <p:sldId id="386" r:id="rId8"/>
    <p:sldId id="387" r:id="rId9"/>
    <p:sldId id="388" r:id="rId10"/>
    <p:sldId id="389" r:id="rId11"/>
    <p:sldId id="390" r:id="rId12"/>
    <p:sldId id="391" r:id="rId13"/>
    <p:sldId id="392" r:id="rId14"/>
    <p:sldId id="393" r:id="rId15"/>
    <p:sldId id="394" r:id="rId16"/>
    <p:sldId id="395" r:id="rId17"/>
    <p:sldId id="396" r:id="rId18"/>
    <p:sldId id="397" r:id="rId19"/>
    <p:sldId id="398" r:id="rId20"/>
    <p:sldId id="399" r:id="rId21"/>
    <p:sldId id="400" r:id="rId22"/>
    <p:sldId id="401" r:id="rId23"/>
    <p:sldId id="402" r:id="rId24"/>
    <p:sldId id="403" r:id="rId25"/>
    <p:sldId id="404" r:id="rId26"/>
    <p:sldId id="405" r:id="rId27"/>
    <p:sldId id="406" r:id="rId28"/>
    <p:sldId id="407" r:id="rId29"/>
    <p:sldId id="408" r:id="rId30"/>
    <p:sldId id="409" r:id="rId31"/>
    <p:sldId id="410" r:id="rId32"/>
    <p:sldId id="411" r:id="rId33"/>
    <p:sldId id="412" r:id="rId34"/>
    <p:sldId id="413" r:id="rId35"/>
    <p:sldId id="414" r:id="rId36"/>
    <p:sldId id="415" r:id="rId37"/>
    <p:sldId id="416" r:id="rId38"/>
    <p:sldId id="417" r:id="rId39"/>
    <p:sldId id="418" r:id="rId40"/>
    <p:sldId id="419" r:id="rId41"/>
    <p:sldId id="420" r:id="rId42"/>
    <p:sldId id="421" r:id="rId43"/>
    <p:sldId id="422" r:id="rId44"/>
    <p:sldId id="423" r:id="rId45"/>
    <p:sldId id="424" r:id="rId46"/>
    <p:sldId id="425" r:id="rId47"/>
    <p:sldId id="426" r:id="rId48"/>
    <p:sldId id="427" r:id="rId49"/>
    <p:sldId id="428" r:id="rId50"/>
    <p:sldId id="429" r:id="rId5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0"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31" autoAdjust="0"/>
    <p:restoredTop sz="61277" autoAdjust="0"/>
  </p:normalViewPr>
  <p:slideViewPr>
    <p:cSldViewPr snapToGrid="0">
      <p:cViewPr varScale="1">
        <p:scale>
          <a:sx n="98" d="100"/>
          <a:sy n="98" d="100"/>
        </p:scale>
        <p:origin x="2442"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M\Dropbox\Datapath-Figures\specintmhz.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SpecInt2000 per MHz</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Sheet1!$B$2:$B$22</c:f>
              <c:numCache>
                <c:formatCode>General</c:formatCode>
                <c:ptCount val="21"/>
                <c:pt idx="0">
                  <c:v>1985</c:v>
                </c:pt>
                <c:pt idx="1">
                  <c:v>1987</c:v>
                </c:pt>
                <c:pt idx="2">
                  <c:v>1989</c:v>
                </c:pt>
                <c:pt idx="3">
                  <c:v>1989</c:v>
                </c:pt>
                <c:pt idx="4">
                  <c:v>1990</c:v>
                </c:pt>
                <c:pt idx="5">
                  <c:v>1991</c:v>
                </c:pt>
                <c:pt idx="6">
                  <c:v>1992</c:v>
                </c:pt>
                <c:pt idx="7">
                  <c:v>1994</c:v>
                </c:pt>
                <c:pt idx="8">
                  <c:v>1993</c:v>
                </c:pt>
                <c:pt idx="9">
                  <c:v>1994</c:v>
                </c:pt>
                <c:pt idx="10">
                  <c:v>1995</c:v>
                </c:pt>
                <c:pt idx="11">
                  <c:v>1996</c:v>
                </c:pt>
                <c:pt idx="12">
                  <c:v>1997</c:v>
                </c:pt>
                <c:pt idx="13">
                  <c:v>1998</c:v>
                </c:pt>
                <c:pt idx="14">
                  <c:v>1999</c:v>
                </c:pt>
                <c:pt idx="15">
                  <c:v>2000</c:v>
                </c:pt>
                <c:pt idx="16">
                  <c:v>2001</c:v>
                </c:pt>
                <c:pt idx="17">
                  <c:v>2002</c:v>
                </c:pt>
              </c:numCache>
            </c:numRef>
          </c:xVal>
          <c:yVal>
            <c:numRef>
              <c:f>Sheet1!$C$2:$C$22</c:f>
              <c:numCache>
                <c:formatCode>General</c:formatCode>
                <c:ptCount val="21"/>
                <c:pt idx="0">
                  <c:v>4.3100000000000001E-4</c:v>
                </c:pt>
                <c:pt idx="1">
                  <c:v>4.0700000000000003E-4</c:v>
                </c:pt>
                <c:pt idx="2">
                  <c:v>4.8099999999999998E-4</c:v>
                </c:pt>
                <c:pt idx="3">
                  <c:v>1.1360000000000001E-3</c:v>
                </c:pt>
                <c:pt idx="4">
                  <c:v>9.5299999999999996E-4</c:v>
                </c:pt>
                <c:pt idx="5">
                  <c:v>1.129E-3</c:v>
                </c:pt>
                <c:pt idx="6">
                  <c:v>7.6599999999999997E-4</c:v>
                </c:pt>
                <c:pt idx="7">
                  <c:v>9.2299999999999999E-4</c:v>
                </c:pt>
                <c:pt idx="8">
                  <c:v>1.9949999999999998E-3</c:v>
                </c:pt>
                <c:pt idx="9">
                  <c:v>2.258E-3</c:v>
                </c:pt>
                <c:pt idx="10">
                  <c:v>2.1099999999999999E-3</c:v>
                </c:pt>
                <c:pt idx="11">
                  <c:v>1.9789999999999999E-3</c:v>
                </c:pt>
                <c:pt idx="12">
                  <c:v>2.977E-3</c:v>
                </c:pt>
                <c:pt idx="13">
                  <c:v>2.7369999999999998E-3</c:v>
                </c:pt>
                <c:pt idx="14">
                  <c:v>2.941E-3</c:v>
                </c:pt>
                <c:pt idx="15">
                  <c:v>2.8440000000000002E-3</c:v>
                </c:pt>
                <c:pt idx="16">
                  <c:v>2.111E-3</c:v>
                </c:pt>
                <c:pt idx="17">
                  <c:v>2.3739999999999998E-3</c:v>
                </c:pt>
              </c:numCache>
            </c:numRef>
          </c:yVal>
          <c:smooth val="0"/>
          <c:extLst>
            <c:ext xmlns:c16="http://schemas.microsoft.com/office/drawing/2014/chart" uri="{C3380CC4-5D6E-409C-BE32-E72D297353CC}">
              <c16:uniqueId val="{00000000-DE19-4D93-B5CA-8B019EB345B1}"/>
            </c:ext>
          </c:extLst>
        </c:ser>
        <c:dLbls>
          <c:showLegendKey val="0"/>
          <c:showVal val="0"/>
          <c:showCatName val="0"/>
          <c:showSerName val="0"/>
          <c:showPercent val="0"/>
          <c:showBubbleSize val="0"/>
        </c:dLbls>
        <c:axId val="492807312"/>
        <c:axId val="492810920"/>
      </c:scatterChart>
      <c:valAx>
        <c:axId val="4928073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2810920"/>
        <c:crosses val="autoZero"/>
        <c:crossBetween val="midCat"/>
      </c:valAx>
      <c:valAx>
        <c:axId val="492810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28073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computer.org/csdl/magazine/co/2001/04/r4047/13rRUIIVl7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c.gatech.edu/~hadi/doc/paper/2011-isca-dark_silicon.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cpudb.stanford.edu/visualize/clock_frequency"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cpudb.stanford.edu/visualize/clock_frequenc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economist.com/science-and-technology/2015/05/26/beyond-moores-law"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spec.org/benchmarks.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arm.com/ip-products/processors/machine-learning/arm-ml-processor"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developer.arm.com/ip-products/graphics-and-multimedia/mali-gpus/mali-g77-gpu"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sigarch.org/accelerator-level-parallelis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Z1_(computer)"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tnmoc.org/edsac"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IBM_System/36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dirty="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dirty="0">
              <a:cs typeface="+mn-cs"/>
            </a:endParaRPr>
          </a:p>
        </p:txBody>
      </p:sp>
    </p:spTree>
    <p:extLst>
      <p:ext uri="{BB962C8B-B14F-4D97-AF65-F5344CB8AC3E}">
        <p14:creationId xmlns:p14="http://schemas.microsoft.com/office/powerpoint/2010/main" val="1851045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challenge is that what constitutes the “best” design for a computer depends on many things that change, e.g., the fabrication technology and the applications that we want to run. We actually require a range of designs that make different cost, area, power, and performance trade-offs. We are not simply converging on one optimal architecture or design.</a:t>
            </a:r>
          </a:p>
          <a:p>
            <a:endParaRPr lang="en-GB" dirty="0"/>
          </a:p>
          <a:p>
            <a:r>
              <a:rPr lang="en-GB" dirty="0"/>
              <a:t>The same is true for many design problems, of course. Think about the design of an aeroplane. The “best” design is dependent on the materials and technologies available and the target market (capacity, range, budget, etc.). </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453532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identified three distinct levels of abstraction when designing a processor (shown in blue)</a:t>
            </a:r>
          </a:p>
          <a:p>
            <a:endParaRPr lang="en-GB" dirty="0"/>
          </a:p>
          <a:p>
            <a:r>
              <a:rPr lang="en-GB" dirty="0"/>
              <a:t>We can extend these to factors beyond the processor itself that will influence and constrain our processor design, e.g., the particular fabrication technology that we have access to, or the target market and applications that our processor will be designed for.</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671612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hlinkClick r:id="rId3"/>
              </a:rPr>
              <a:t>https://www.computer.org/csdl/magazine/co/2001/04/r4047/13rRUIIVl7s</a:t>
            </a:r>
            <a:endParaRPr lang="en-GB" dirty="0"/>
          </a:p>
          <a:p>
            <a:endParaRPr lang="en-GB" dirty="0"/>
          </a:p>
          <a:p>
            <a:r>
              <a:rPr lang="en-GB" dirty="0"/>
              <a:t>The diagram (reproduced in a slightly simplified form from the paper) shows the “computer architecture arena” and the major “players”: applications, architecture, technology, and markets.</a:t>
            </a:r>
          </a:p>
          <a:p>
            <a:endParaRPr lang="en-GB" dirty="0"/>
          </a:p>
          <a:p>
            <a:r>
              <a:rPr lang="en-GB" dirty="0"/>
              <a:t>All of these affect each other to some extent, the lines/arrows represent strong or fundamental (thick lines) effects. </a:t>
            </a:r>
          </a:p>
          <a:p>
            <a:endParaRPr lang="en-GB" dirty="0"/>
          </a:p>
          <a:p>
            <a:r>
              <a:rPr lang="en-GB" dirty="0"/>
              <a:t>Advances in semiconductor technology produce smaller transistors that in turn enable new applications and markets. These markets themselves may actually influence the underlying fabrication technology (e.g., the creation of fabrication technologies optimized for mobile applications). The underlying technology also has a fundamental effect on computer architecture as a technology’s characteristics constrain what is possible (e.g., clock frequency, transistor count, power) and what design is best (i.e., due to the relative cost of communication vs. computation). Packaging and memory technology will also exert similar influences.</a:t>
            </a:r>
          </a:p>
          <a:p>
            <a:endParaRPr lang="en-GB" dirty="0"/>
          </a:p>
          <a:p>
            <a:r>
              <a:rPr lang="en-GB" dirty="0"/>
              <a:t>Similarly, application characteristics will impact architectural design choices as they will define what is the common-case, i.e., what we should optimize our processor design for. For example, we might consider which operations are most common and the forms and amount of different types of parallelism.</a:t>
            </a:r>
          </a:p>
          <a:p>
            <a:endParaRPr lang="en-GB" dirty="0"/>
          </a:p>
          <a:p>
            <a:r>
              <a:rPr lang="en-GB" dirty="0"/>
              <a:t>Markets will define many goals such as cost, performance, size, security, reliability, power, time-to-market, etc.</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15068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Fixing functional problems: some patching is sometimes possible, e.g., microcode fixes from Intel, and other workarounds might be possible too.</a:t>
            </a:r>
          </a:p>
          <a:p>
            <a:endParaRPr lang="en-GB" dirty="0"/>
          </a:p>
          <a:p>
            <a:r>
              <a:rPr lang="en-GB" dirty="0"/>
              <a:t>Why is low-power consumption so important?</a:t>
            </a:r>
          </a:p>
          <a:p>
            <a:endParaRPr lang="en-GB" dirty="0"/>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GB" dirty="0"/>
              <a:t>We may wish to minimize energy consumption to maximize battery life or minimize the size and cost of the final product </a:t>
            </a:r>
          </a:p>
          <a:p>
            <a:pPr marL="228600" marR="0" lvl="0" indent="-228600" algn="l" defTabSz="914400" rtl="0" eaLnBrk="0" fontAlgn="base" latinLnBrk="0" hangingPunct="0">
              <a:lnSpc>
                <a:spcPct val="100000"/>
              </a:lnSpc>
              <a:spcBef>
                <a:spcPct val="30000"/>
              </a:spcBef>
              <a:spcAft>
                <a:spcPct val="0"/>
              </a:spcAft>
              <a:buClrTx/>
              <a:buSzTx/>
              <a:buFontTx/>
              <a:buAutoNum type="arabicParenBoth"/>
              <a:tabLst/>
              <a:defRPr/>
            </a:pPr>
            <a:r>
              <a:rPr lang="en-GB" dirty="0"/>
              <a:t>High-performance designs are limited by power consumption due to the limits and costs of supplying/removing power/heat. It is simply not possible to have all the transistors on a chip switching at the same time at a high clock frequency, some part of the chip must remain idle (or “dark”)</a:t>
            </a:r>
          </a:p>
          <a:p>
            <a:endParaRPr lang="en-GB" dirty="0"/>
          </a:p>
          <a:p>
            <a:r>
              <a:rPr lang="en-GB" dirty="0"/>
              <a:t>(“Dark Silicon and the End of Multicore Scaling” </a:t>
            </a:r>
          </a:p>
          <a:p>
            <a:r>
              <a:rPr lang="en-GB" sz="1200" b="0" i="0" u="none" strike="noStrike" kern="1200" dirty="0">
                <a:solidFill>
                  <a:schemeClr val="tx1"/>
                </a:solidFill>
                <a:effectLst/>
                <a:latin typeface="+mn-lt"/>
                <a:ea typeface="ＭＳ Ｐゴシック" charset="0"/>
                <a:cs typeface="ＭＳ Ｐゴシック" charset="0"/>
                <a:hlinkClick r:id="rId3"/>
              </a:rPr>
              <a:t>https://www.cc.gatech.edu/~hadi/doc/paper/2011-isca-dark_silicon.pdf)</a:t>
            </a:r>
          </a:p>
          <a:p>
            <a:endParaRPr lang="en-GB" dirty="0"/>
          </a:p>
          <a:p>
            <a:r>
              <a:rPr lang="en-GB" dirty="0"/>
              <a:t>The market dictates the relative importance of different design goals – this often involves the computer architect having to make difficult trade-offs.</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475346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Security is often a key design goal as we rely on networked computer systems to provide critical infrastructure and store personnel data. Some defenses are required at the architectural and hardware level to defend against intentional misuse. </a:t>
            </a:r>
            <a:r>
              <a:rPr lang="en-GB" sz="1200" b="0" i="0" u="none" strike="noStrike" kern="1200" dirty="0">
                <a:solidFill>
                  <a:schemeClr val="tx1"/>
                </a:solidFill>
                <a:effectLst/>
                <a:latin typeface="+mn-lt"/>
                <a:ea typeface="ＭＳ Ｐゴシック" charset="0"/>
              </a:rPr>
              <a:t>Security is seen as increasingly important and is increasingly influencing the design of processors. </a:t>
            </a:r>
          </a:p>
          <a:p>
            <a:endParaRPr lang="en-GB" sz="1200" b="0" i="0" u="none" strike="noStrike" kern="1200" dirty="0">
              <a:solidFill>
                <a:schemeClr val="tx1"/>
              </a:solidFill>
              <a:effectLst/>
              <a:latin typeface="+mn-lt"/>
              <a:ea typeface="ＭＳ Ｐゴシック" charset="0"/>
            </a:endParaRPr>
          </a:p>
          <a:p>
            <a:r>
              <a:rPr lang="en-GB" sz="1200" b="0" i="0" u="none" strike="noStrike" kern="1200" dirty="0">
                <a:solidFill>
                  <a:schemeClr val="tx1"/>
                </a:solidFill>
                <a:effectLst/>
                <a:latin typeface="+mn-lt"/>
                <a:ea typeface="ＭＳ Ｐゴシック" charset="0"/>
              </a:rPr>
              <a:t>Reliability – the need for fault detection or tolerance may be dictated by the application, e.g., a safety critical one. So-called “soft errors” are caused by cosmic rays striking the silicon die and may result in erroneous data values being injected into the system. Further problems threatening the durability of chips include transistor aging. Here transistors eventually “wear out” over time. Aging may become more of a problem as we try to build even smaller transistors.</a:t>
            </a:r>
          </a:p>
          <a:p>
            <a:endParaRPr lang="en-GB" sz="1200" b="0" i="0" u="none" strike="noStrike" kern="1200" dirty="0">
              <a:solidFill>
                <a:schemeClr val="tx1"/>
              </a:solidFill>
              <a:effectLst/>
              <a:latin typeface="+mn-lt"/>
              <a:ea typeface="ＭＳ Ｐゴシック" charset="0"/>
            </a:endParaRPr>
          </a:p>
          <a:p>
            <a:r>
              <a:rPr lang="en-GB" sz="1200" b="0" i="1" u="none" strike="noStrike" kern="1200" dirty="0">
                <a:solidFill>
                  <a:schemeClr val="tx1"/>
                </a:solidFill>
                <a:effectLst/>
                <a:latin typeface="+mn-lt"/>
                <a:ea typeface="ＭＳ Ｐゴシック" charset="0"/>
              </a:rPr>
              <a:t>Pitfall: </a:t>
            </a:r>
            <a:r>
              <a:rPr lang="en-GB" dirty="0"/>
              <a:t>Computer architecture becomes easy if we disregard some of our design constraints or goals, e.g., if we only focus on performance and ignore cost and power. Of course, in reality, we can’t do this, and we are forced to evaluate a large number of complex trade-offs.  In order to make good design decisions, we must perform experiments in order to illuminate the design space and determine the best trade-offs in a quantitative fashion.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578001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3514" rtl="0" eaLnBrk="1" fontAlgn="auto" latinLnBrk="0" hangingPunct="1">
              <a:lnSpc>
                <a:spcPct val="100000"/>
              </a:lnSpc>
              <a:spcBef>
                <a:spcPts val="0"/>
              </a:spcBef>
              <a:spcAft>
                <a:spcPts val="0"/>
              </a:spcAft>
              <a:buClrTx/>
              <a:buSzTx/>
              <a:buFont typeface="Arial" charset="0"/>
              <a:buNone/>
              <a:tabLst/>
              <a:defRPr/>
            </a:pPr>
            <a:endParaRPr lang="en-GB" sz="1200" b="0" i="0" kern="1200" dirty="0">
              <a:solidFill>
                <a:schemeClr val="tx1"/>
              </a:solidFill>
              <a:effectLst/>
              <a:latin typeface="+mn-lt"/>
              <a:ea typeface="ＭＳ Ｐゴシック" charset="0"/>
              <a:cs typeface="ＭＳ Ｐゴシック" charset="0"/>
            </a:endParaRPr>
          </a:p>
          <a:p>
            <a:pPr marL="0" marR="0" lvl="0" indent="0" algn="l" defTabSz="453514" rtl="0" eaLnBrk="1" fontAlgn="auto" latinLnBrk="0" hangingPunct="1">
              <a:lnSpc>
                <a:spcPct val="100000"/>
              </a:lnSpc>
              <a:spcBef>
                <a:spcPts val="0"/>
              </a:spcBef>
              <a:spcAft>
                <a:spcPts val="0"/>
              </a:spcAft>
              <a:buClrTx/>
              <a:buSzTx/>
              <a:buFont typeface="Arial" charset="0"/>
              <a:buNone/>
              <a:tabLst/>
              <a:defRPr/>
            </a:pPr>
            <a:r>
              <a:rPr lang="en-GB" sz="1200" b="0" i="0" kern="1200" dirty="0">
                <a:solidFill>
                  <a:schemeClr val="tx1"/>
                </a:solidFill>
                <a:effectLst/>
                <a:latin typeface="+mn-lt"/>
                <a:ea typeface="ＭＳ Ｐゴシック" charset="0"/>
                <a:cs typeface="ＭＳ Ｐゴシック" charset="0"/>
              </a:rPr>
              <a:t>Arm does not manufacture silicon devices. Instead, Arm creates microprocessor designs that are licensed to semiconductor companies and OEMs, who then integrate them into SoC devices.</a:t>
            </a:r>
            <a:endParaRPr lang="en-US" dirty="0"/>
          </a:p>
          <a:p>
            <a:pPr marL="0" marR="0" lvl="0" indent="0" algn="l" defTabSz="453514" rtl="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algn="l" defTabSz="453514" rtl="0" eaLnBrk="1" fontAlgn="auto" latinLnBrk="0" hangingPunct="1">
              <a:lnSpc>
                <a:spcPct val="100000"/>
              </a:lnSpc>
              <a:spcBef>
                <a:spcPts val="0"/>
              </a:spcBef>
              <a:spcAft>
                <a:spcPts val="0"/>
              </a:spcAft>
              <a:buClrTx/>
              <a:buSzTx/>
              <a:buFont typeface="Arial" charset="0"/>
              <a:buNone/>
              <a:tabLst/>
              <a:defRPr/>
            </a:pPr>
            <a:r>
              <a:rPr lang="en-US" dirty="0"/>
              <a:t>To meet various requirements, there are three main Arm processor series. </a:t>
            </a:r>
          </a:p>
          <a:p>
            <a:pPr marL="0" marR="0" lvl="0" indent="0" algn="l" defTabSz="453514" rtl="0" eaLnBrk="1" fontAlgn="auto" latinLnBrk="0" hangingPunct="1">
              <a:lnSpc>
                <a:spcPct val="100000"/>
              </a:lnSpc>
              <a:spcBef>
                <a:spcPts val="0"/>
              </a:spcBef>
              <a:spcAft>
                <a:spcPts val="0"/>
              </a:spcAft>
              <a:buClrTx/>
              <a:buSzTx/>
              <a:buFont typeface="Arial" charset="0"/>
              <a:buNone/>
              <a:tabLst/>
              <a:defRPr/>
            </a:pPr>
            <a:endParaRPr lang="en-US" dirty="0"/>
          </a:p>
          <a:p>
            <a:pPr marL="0" marR="0" lvl="0" indent="0" algn="l" defTabSz="453514" rtl="0" eaLnBrk="1" fontAlgn="auto" latinLnBrk="0" hangingPunct="1">
              <a:lnSpc>
                <a:spcPct val="100000"/>
              </a:lnSpc>
              <a:spcBef>
                <a:spcPts val="0"/>
              </a:spcBef>
              <a:spcAft>
                <a:spcPts val="0"/>
              </a:spcAft>
              <a:buClrTx/>
              <a:buSzTx/>
              <a:buFont typeface="Arial" charset="0"/>
              <a:buNone/>
              <a:tabLst/>
              <a:defRPr/>
            </a:pPr>
            <a:r>
              <a:rPr lang="en-US" dirty="0"/>
              <a:t>The </a:t>
            </a:r>
            <a:r>
              <a:rPr lang="en-US" b="1" dirty="0"/>
              <a:t>Cortex-A series </a:t>
            </a:r>
            <a:r>
              <a:rPr lang="en-US" dirty="0"/>
              <a:t>is used for </a:t>
            </a:r>
            <a:r>
              <a:rPr lang="en-GB" dirty="0"/>
              <a:t>application processors, such as mobile phones and tablets. </a:t>
            </a:r>
            <a:r>
              <a:rPr lang="en-US" sz="1200" dirty="0">
                <a:effectLst/>
              </a:rPr>
              <a:t>Their </a:t>
            </a:r>
            <a:r>
              <a:rPr lang="en-GB" sz="1200" dirty="0">
                <a:solidFill>
                  <a:schemeClr val="bg1"/>
                </a:solidFill>
                <a:latin typeface="Calibri" panose="020F0502020204030204" pitchFamily="34" charset="0"/>
              </a:rPr>
              <a:t>targets typically run a “full” operating systems such as Linux. </a:t>
            </a:r>
          </a:p>
          <a:p>
            <a:pPr marL="0" marR="0" lvl="0" indent="0" algn="l" defTabSz="453514" rtl="0" eaLnBrk="1" fontAlgn="auto" latinLnBrk="0" hangingPunct="1">
              <a:lnSpc>
                <a:spcPct val="100000"/>
              </a:lnSpc>
              <a:spcBef>
                <a:spcPts val="0"/>
              </a:spcBef>
              <a:spcAft>
                <a:spcPts val="0"/>
              </a:spcAft>
              <a:buClrTx/>
              <a:buSzTx/>
              <a:buFont typeface="Arial" charset="0"/>
              <a:buNone/>
              <a:tabLst/>
              <a:defRPr/>
            </a:pPr>
            <a:endParaRPr lang="en-GB" sz="1200" dirty="0">
              <a:solidFill>
                <a:schemeClr val="bg1"/>
              </a:solidFill>
              <a:latin typeface="Calibri" panose="020F0502020204030204" pitchFamily="34" charset="0"/>
            </a:endParaRPr>
          </a:p>
          <a:p>
            <a:pPr marL="0" marR="0" lvl="0" indent="0" algn="l" defTabSz="453514" rtl="0" eaLnBrk="1" fontAlgn="auto" latinLnBrk="0" hangingPunct="1">
              <a:lnSpc>
                <a:spcPct val="100000"/>
              </a:lnSpc>
              <a:spcBef>
                <a:spcPts val="0"/>
              </a:spcBef>
              <a:spcAft>
                <a:spcPts val="0"/>
              </a:spcAft>
              <a:buClrTx/>
              <a:buSzTx/>
              <a:buFont typeface="Arial" charset="0"/>
              <a:buNone/>
              <a:tabLst/>
              <a:defRPr/>
            </a:pPr>
            <a:r>
              <a:rPr lang="en-US" dirty="0"/>
              <a:t>The </a:t>
            </a:r>
            <a:r>
              <a:rPr lang="en-US" b="1" dirty="0"/>
              <a:t>Cortex-R series </a:t>
            </a:r>
            <a:r>
              <a:rPr lang="en-US" dirty="0"/>
              <a:t>is optimized for </a:t>
            </a:r>
            <a:r>
              <a:rPr lang="en-GB" dirty="0"/>
              <a:t>real-time response. They are used within</a:t>
            </a:r>
            <a:r>
              <a:rPr lang="en-GB" dirty="0">
                <a:latin typeface="Calibri" panose="020F0502020204030204" pitchFamily="34" charset="0"/>
              </a:rPr>
              <a:t> embedded systems with real-time and/or higher safety requirements. These typically run “bare-metal” (i.e., without an Operating System) or with a Real Time Operating System (RTOS); </a:t>
            </a:r>
            <a:r>
              <a:rPr lang="en-GB" dirty="0"/>
              <a:t>they are widely used in automotive, storages, and modems. </a:t>
            </a:r>
          </a:p>
          <a:p>
            <a:pPr marL="0" marR="0" lvl="0" indent="0" algn="l" defTabSz="453514" rtl="0" eaLnBrk="1" fontAlgn="auto" latinLnBrk="0" hangingPunct="1">
              <a:lnSpc>
                <a:spcPct val="100000"/>
              </a:lnSpc>
              <a:spcBef>
                <a:spcPts val="0"/>
              </a:spcBef>
              <a:spcAft>
                <a:spcPts val="0"/>
              </a:spcAft>
              <a:buClrTx/>
              <a:buSzTx/>
              <a:buFont typeface="Arial" charset="0"/>
              <a:buNone/>
              <a:tabLst/>
              <a:defRPr/>
            </a:pPr>
            <a:endParaRPr lang="en-GB" dirty="0"/>
          </a:p>
          <a:p>
            <a:pPr marL="0" marR="0" lvl="0" indent="0" algn="l" defTabSz="453514" rtl="0" eaLnBrk="1" fontAlgn="auto" latinLnBrk="0" hangingPunct="1">
              <a:lnSpc>
                <a:spcPct val="100000"/>
              </a:lnSpc>
              <a:spcBef>
                <a:spcPts val="0"/>
              </a:spcBef>
              <a:spcAft>
                <a:spcPts val="0"/>
              </a:spcAft>
              <a:buClrTx/>
              <a:buSzTx/>
              <a:buFont typeface="Arial" charset="0"/>
              <a:buNone/>
              <a:tabLst/>
              <a:defRPr/>
            </a:pPr>
            <a:r>
              <a:rPr lang="en-US" dirty="0"/>
              <a:t>The </a:t>
            </a:r>
            <a:r>
              <a:rPr lang="en-US" b="1" dirty="0"/>
              <a:t>Cortex-M</a:t>
            </a:r>
            <a:r>
              <a:rPr lang="en-US" dirty="0"/>
              <a:t> series</a:t>
            </a:r>
            <a:r>
              <a:rPr lang="en-GB" dirty="0"/>
              <a:t> are optimized for size and cost. They </a:t>
            </a:r>
            <a:r>
              <a:rPr lang="en-GB" dirty="0">
                <a:latin typeface="Calibri" panose="020F0502020204030204" pitchFamily="34" charset="0"/>
              </a:rPr>
              <a:t>typically run bare-metal code or a RTOS. Uses include Internet-of-Things (IoT) applications, smart home devices, industrial/motor control, and asset tracking. This type of processor is sometimes called a “microcontroller.”</a:t>
            </a:r>
            <a:endParaRPr lang="en-US" dirty="0"/>
          </a:p>
          <a:p>
            <a:endParaRPr lang="en-GB" dirty="0"/>
          </a:p>
          <a:p>
            <a:r>
              <a:rPr lang="en-GB" dirty="0"/>
              <a:t>This is a modern example of the idea of providing a range of compatible processors (with a common ISA) for different markets.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71932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A single product may contain many different processors.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This is an example of how numerous Cortex-A/R/M series processors could be used in a smartphone.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dirty="0"/>
              <a:t>Qu: why we don’t use a single powerful processor?</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baseline="0" dirty="0"/>
              <a:t>There are limits to how fast we can make a single processor</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baseline="0" dirty="0"/>
              <a:t>Even if we could, numerous smaller cores may consume less power</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GB" baseline="0" dirty="0"/>
              <a:t>i.e., we can use the most power efficient core for each use-case</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GB" baseline="0" dirty="0"/>
              <a:t>We can switch off as much of the chip as possible when it isn’t in use</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baseline="0" dirty="0"/>
              <a:t>We may also want to isolate different functions to ensure performance is predictable</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en-GB" baseline="0" dirty="0"/>
              <a:t>Some operations may need to be completed within a particular time (i.e., have so-called “real-time” requirements)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61466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1955319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graph uses data from desktop/server machines. We could plot similar curves for different markets, e.g., mobile applications processors.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Let’s explore how were these gains achieved and why the gains eventually slowed?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2168797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t>
            </a:r>
            <a:r>
              <a:rPr lang="en-GB" dirty="0">
                <a:hlinkClick r:id="rId3"/>
              </a:rPr>
              <a:t>http://cpudb.stanford.edu/visualize/clock_frequency</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97419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2223777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Let’s examine how each of these individual factors (instructions executed, CPI, and clock period) improved over time; let’s look at clock period first…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397193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CPI = Clocks Per Instruction, i.e., the average number of clock cycles required per instruction or (total clock cycles)/(dynamic instruction count)</a:t>
            </a:r>
          </a:p>
          <a:p>
            <a:endParaRPr lang="en-GB" dirty="0"/>
          </a:p>
          <a:p>
            <a:r>
              <a:rPr lang="en-GB" dirty="0"/>
              <a:t>Early machines were often implemented using “microcode.“ Each instruction was implemented by effectively running a small “microcode” program that controlled a simple datapath. Using this approach, each instruction would at least take a few clock cycles to execute. Complex instructions are easily supported with microcode.</a:t>
            </a:r>
          </a:p>
          <a:p>
            <a:endParaRPr lang="en-GB" dirty="0"/>
          </a:p>
          <a:p>
            <a:r>
              <a:rPr lang="en-GB" dirty="0"/>
              <a:t>As transistor counts improved, higher performance microarchitectures were possible and a CPI closer to 1 could be aimed for.</a:t>
            </a:r>
          </a:p>
          <a:p>
            <a:endParaRPr lang="en-GB" dirty="0"/>
          </a:p>
          <a:p>
            <a:r>
              <a:rPr lang="en-GB" dirty="0"/>
              <a:t>Of course, the aim is to achieve a good CPI and clock frequency, and simply sacrificing one for the other won’t improve performance. </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Note, while pipelining improves clock frequency, the cost of pipeline stalls may increase with deeper pipelines. This means, we must try harder to avoid stalling the pipeline, and if we don’t, our CPI will increase and our performance gains will be smaller than expected (ultimately performance will peak and then decrease). </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383840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we achieve a CPI &lt; 1 ?</a:t>
            </a:r>
          </a:p>
          <a:p>
            <a:endParaRPr lang="en-GB" dirty="0"/>
          </a:p>
          <a:p>
            <a:r>
              <a:rPr lang="en-GB" dirty="0"/>
              <a:t>Yes, </a:t>
            </a:r>
            <a:r>
              <a:rPr lang="en-GB" b="1" dirty="0"/>
              <a:t>superscalar processors</a:t>
            </a:r>
            <a:r>
              <a:rPr lang="en-GB" dirty="0"/>
              <a:t> are able to fetch and execute multiple instructions in a single clock cycle. Think of two car production pipelines placed next to each other to improve throughout.</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Obviously, we need to find independent instructions if we are to take advantage of our superscalar processor. For example, we can’t execute two instructions at the same time when the second needs the result of the first.</a:t>
            </a:r>
            <a:endParaRPr lang="en-GB" b="1"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3828124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imagine that building a car consists of three major stages:</a:t>
            </a:r>
          </a:p>
          <a:p>
            <a:endParaRPr lang="en-GB" dirty="0"/>
          </a:p>
          <a:p>
            <a:pPr marL="228600" indent="-228600">
              <a:buAutoNum type="arabicParenBoth"/>
            </a:pPr>
            <a:r>
              <a:rPr lang="en-GB" dirty="0"/>
              <a:t>constructing the chassis</a:t>
            </a:r>
          </a:p>
          <a:p>
            <a:pPr marL="228600" indent="-228600">
              <a:buAutoNum type="arabicParenBoth"/>
            </a:pPr>
            <a:r>
              <a:rPr lang="en-GB" dirty="0"/>
              <a:t>installing the engine </a:t>
            </a:r>
          </a:p>
          <a:p>
            <a:pPr marL="228600" indent="-228600">
              <a:buAutoNum type="arabicParenBoth"/>
            </a:pPr>
            <a:r>
              <a:rPr lang="en-GB" dirty="0"/>
              <a:t>painting. </a:t>
            </a:r>
          </a:p>
          <a:p>
            <a:pPr marL="228600" indent="-228600">
              <a:buAutoNum type="arabicParenBoth"/>
            </a:pPr>
            <a:endParaRPr lang="en-GB" dirty="0"/>
          </a:p>
          <a:p>
            <a:pPr marL="0" indent="0">
              <a:buNone/>
            </a:pPr>
            <a:r>
              <a:rPr lang="en-GB" dirty="0"/>
              <a:t>Each stage or task takes 1 hour to complete.</a:t>
            </a:r>
          </a:p>
          <a:p>
            <a:pPr marL="0" indent="0">
              <a:buNone/>
            </a:pPr>
            <a:endParaRPr lang="en-GB" dirty="0"/>
          </a:p>
          <a:p>
            <a:pPr marL="0" indent="0">
              <a:buNone/>
            </a:pPr>
            <a:r>
              <a:rPr lang="en-GB" dirty="0"/>
              <a:t>We could complete each of these steps before starting to build a new car. This approach is illustrated in the left figure. A new car will be produced every 3 hours. Our throughput will be 8 cars per day, assuming our factory runs 24 hours.</a:t>
            </a:r>
          </a:p>
          <a:p>
            <a:pPr marL="0" indent="0">
              <a:buNone/>
            </a:pPr>
            <a:endParaRPr lang="en-GB" dirty="0"/>
          </a:p>
          <a:p>
            <a:pPr marL="0" indent="0">
              <a:buNone/>
            </a:pPr>
            <a:r>
              <a:rPr lang="en-GB" dirty="0"/>
              <a:t>Alternatively, if each of these tasks is completed at a different station, we could pipeline the cars construction. Now, the construction of a new car is started as soon as the first task is complete. Once our pipeline is full, a car will be completed every hour. Our throughput is now 24 cars per day.</a:t>
            </a:r>
          </a:p>
          <a:p>
            <a:pPr marL="0" indent="0">
              <a:buNone/>
            </a:pPr>
            <a:endParaRPr lang="en-GB" dirty="0"/>
          </a:p>
          <a:p>
            <a:pPr marL="0" indent="0">
              <a:buNone/>
            </a:pPr>
            <a:r>
              <a:rPr lang="en-GB" dirty="0"/>
              <a:t>We will learn more about pipeline and its implementation in future modules. </a:t>
            </a:r>
          </a:p>
          <a:p>
            <a:pPr marL="0" indent="0">
              <a:buNone/>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090192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2170968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processor’s clock period is set by its critical path, i.e., the longest logic delay between two registers. In order to improve clock frequency, we can “pipeline” our processor by inserting registers into the combinational logic. This breaks an instruction execution into a number of shorter stages. If it was still the case that only a single instruction could be in our pipeline at any one time, performance would not improve. Luckily, it is possible to overlap the execution of different instructions (think of a car production pipeline). Hence, clock frequency improvements can translate to improvements in instruction throughput.</a:t>
            </a:r>
          </a:p>
          <a:p>
            <a:endParaRPr lang="en-GB" dirty="0"/>
          </a:p>
          <a:p>
            <a:r>
              <a:rPr lang="en-GB" dirty="0"/>
              <a:t>Extra:</a:t>
            </a:r>
          </a:p>
          <a:p>
            <a:r>
              <a:rPr lang="en-GB" dirty="0"/>
              <a:t>A number of circuit-level techniques were also used to improve logic delays and increase clock frequency. Clock distribution also became a major challenge as clock frequencies increased. The aim is to distribute the clock in a way that ensures it arrives at all registers at the same time. Differences in arrival times, so-called clock skew, can impact the maximum achievable clock frequency and also lead to hold violations. By the late 1990’s, high-performance processors employed active deskewing techniques. A deskewing circuit measures the skew between different parts of the chip and inserts delays into the clock tree to reduce the skew. Intel’s Pentium Pro realized a clock skew of just 15 ps with this technique. The performance of later designs such as Intel’s Pentium 4 benefited by up to 10% due to this sort of skew compensation.</a:t>
            </a:r>
          </a:p>
          <a:p>
            <a:endParaRPr lang="en-GB" dirty="0"/>
          </a:p>
          <a:p>
            <a:endParaRPr lang="en-GB" dirty="0"/>
          </a:p>
          <a:p>
            <a:r>
              <a:rPr lang="en-GB" dirty="0"/>
              <a:t>Image from: </a:t>
            </a:r>
            <a:r>
              <a:rPr lang="en-GB" dirty="0">
                <a:hlinkClick r:id="rId3"/>
              </a:rPr>
              <a:t>http://cpudb.stanford.edu</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457105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In 1965, Intel co-founder Gordon Moore predicted the rapid increase in the number of transistors on a chip.  </a:t>
            </a:r>
          </a:p>
          <a:p>
            <a:endParaRPr lang="en-US" dirty="0">
              <a:solidFill>
                <a:schemeClr val="tx1"/>
              </a:solidFill>
            </a:endParaRPr>
          </a:p>
          <a:p>
            <a:r>
              <a:rPr lang="en-US" dirty="0">
                <a:solidFill>
                  <a:schemeClr val="tx1"/>
                </a:solidFill>
              </a:rPr>
              <a:t>By 1975, he had refined his prediction to what is now known as Moore’s Law</a:t>
            </a:r>
          </a:p>
          <a:p>
            <a:endParaRPr lang="en-US" dirty="0">
              <a:solidFill>
                <a:schemeClr val="tx1"/>
              </a:solidFill>
            </a:endParaRPr>
          </a:p>
          <a:p>
            <a:r>
              <a:rPr lang="en-US" dirty="0">
                <a:solidFill>
                  <a:schemeClr val="tx1"/>
                </a:solidFill>
              </a:rPr>
              <a:t>References:</a:t>
            </a:r>
            <a:endParaRPr lang="en-GB" dirty="0">
              <a:hlinkClick r:id="rId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hlinkClick r:id="rId3"/>
              </a:rPr>
              <a:t>https://www.economist.com/science-and-technology/2015/05/26/beyond-moores-law</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200217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Increased performance didn’t come from pipelining and faster transistors alone. Innovation at the microarchitectural level was also necessary. This ensured improvements in clock frequency were accompanied by improvements in CPI (or IPC).  Processors became more complex in order to exploit greater levels of instruction-level parallelism requiring greater numbers of transistors (i.e., they contained more logic, registers, and memory).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Transistor counts were able to rise exponentially due to the ability to reduce their size and also increase the size of the die (or chip). </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3564147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discussed previously, we make a range of trade-offs, and for mobile products, we must be especially careful to balance performance and power consumption.  </a:t>
            </a:r>
          </a:p>
          <a:p>
            <a:endParaRPr lang="en-GB" dirty="0"/>
          </a:p>
          <a:p>
            <a:r>
              <a:rPr lang="en-GB" dirty="0"/>
              <a:t>If we look at recent Arm processors, it has been possible to boost performance significantly and reduce the energy consumed for a particular workload.</a:t>
            </a:r>
          </a:p>
          <a:p>
            <a:endParaRPr lang="en-GB" dirty="0"/>
          </a:p>
          <a:p>
            <a:r>
              <a:rPr lang="en-GB" dirty="0"/>
              <a:t>The light green column shows how energy consumption reduces even when the fabrication process remains unchanged. The second blue column illustrates gains from both microarchitecture and newer fabrication processes.</a:t>
            </a:r>
          </a:p>
          <a:p>
            <a:endParaRPr lang="en-GB" dirty="0"/>
          </a:p>
          <a:p>
            <a:r>
              <a:rPr lang="en-GB" b="1" dirty="0"/>
              <a:t>Arm big.LITTLE </a:t>
            </a:r>
            <a:r>
              <a:rPr lang="en-GB" dirty="0"/>
              <a:t>– this is the idea of employing both larger and smaller cores to optimize the power consumed for a particular workload; “low intensity” tasks can be run on the most energy efficient processor while those demanding the highest performance are run on the larger cores. Overall, power is saved. Tasks may be migrated between the big and LITTLE cores as required.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524546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351842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2200150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graph shows the performance of desktop processors over time. Performance is measured by running particular benchmark programs. In this case, a benchmark suite called “SPEC” has been used. In particular, a suite called “SPECint” focuses on integer processing power (rather than floating-point). The benchmarks are also often chosen to test the performance of the memory system. Their data sets are usually large enough to ensure that they don’t simply fit within on-chip memories (or “caches”).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More information about the SPEC benchmark suite: </a:t>
            </a:r>
            <a:r>
              <a:rPr lang="en-GB" dirty="0">
                <a:hlinkClick r:id="rId3"/>
              </a:rPr>
              <a:t>https://www.spec.org/benchmarks.html</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How might we seek further performance gains? </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303278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Industry would have preferred to continue to make incremental improvements to their high-performance processors. Such improvements typically improved the performance of all applications and had little implications for their programming. This “free lunch” meant programmers could be confident that the performance of their applications would improve over time, even if performance was only just adequate upon release.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Unfortunately, uniprocessor (single-thread) performance gains could not be sustained. Multicore designs were the answer, but the free “performance” lunch was over. Applications requiring the full power of these new multicore processors would have to be structured in a way that could take advantage of the separate cores (or thread-level parallelism). This requires extra work on the part of the programmer. Unfortunately, writing parallel programs and dealing with concurrency issues is considerably more difficult than writing sequential applications.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Cortex-A72 example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 block diagram illustrates a system with four Cortex-A72 cores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Each of these cores fetches and executes approximately* 4 instructions per clock cycle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This means, in total, we can have up to 16 instructions executing at the same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While this sort of system is common today, it would be extremely challenging to build a single core that could sustain 16 instructions per cycle.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*why approximately 4?</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Each A72 can fetch up to 4 instructions per clock cycle from memory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It can then decode up to 3 per cycle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These instructions are then expanded into a slight (~+20%) number of micro-operations. Up to 5 of these can then be dispatched to the processor’s functional units in a single cycle. Expanding “macro-ops” into “micro-ops” is a common trick to avoid the need to actually implement each instruction directly, rather they can map to a small number of simpler operations that are easier to implement.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1851488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explore these ideas in future modules. </a:t>
            </a:r>
          </a:p>
          <a:p>
            <a:endParaRPr lang="en-GB" dirty="0"/>
          </a:p>
          <a:p>
            <a:r>
              <a:rPr lang="en-GB" dirty="0"/>
              <a:t>Is there something else we can do beyond exploiting multiple cores?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1063067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 typically design for the common-case, for a microprocessor what constitutes the common-case is normally determined from a broad range of applications. Of course, such computers are both programmable and universal, in the sense that they can perform any algorithmic process – given enough memory and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By narrowing what the common-case is, perhaps even if it is a single algorithm or kernel, we can remove hardware that is required to provide universality (i.e., we may only need a very limited set of operations) and the hardware that exists to enable the hardware to be reprogrammed, i.e., follow a sequence of instructions. Our accelerator may simply not require this level of programmability (although some ability to program or configure may be retained).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Furthermore, we can tune what remains for our particular application. This may also involve adding more memories, building specialized functional units, and duplicating these many times. The compute-intensive applications that often benefit from hardware accelerators also typically have a large amount of parallelism that can be exploited by hardware accelerators.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However, the limitation of specialization is that specialization also reduces flexibility, whereby the logic invested in specialized accelerators is no longer general-purpose. Therefore, algorithm changes may render specialized hardware obsolete.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818475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Two common examples of specialization today. </a:t>
            </a:r>
          </a:p>
          <a:p>
            <a:pPr marL="228600" indent="-228600">
              <a:buAutoNum type="arabicParenBoth"/>
            </a:pPr>
            <a:r>
              <a:rPr lang="en-GB" dirty="0"/>
              <a:t>GPUs  - Graphics Processing Unit</a:t>
            </a:r>
          </a:p>
          <a:p>
            <a:pPr marL="228600" indent="-228600">
              <a:buAutoNum type="arabicParenBoth"/>
            </a:pPr>
            <a:r>
              <a:rPr lang="en-GB" dirty="0"/>
              <a:t>NPUs  - Neural Processing Unit, i.e., a neural network accelerator or ML (Machine Learning) Processor</a:t>
            </a:r>
          </a:p>
          <a:p>
            <a:endParaRPr lang="en-GB" dirty="0"/>
          </a:p>
          <a:p>
            <a:r>
              <a:rPr lang="en-GB" dirty="0"/>
              <a:t>Common to see parallelism exploited. In both the GPU and NPU, we can see that a core processing element is instantiated many times. These parallel hardware units are then used to exploit the parallelism available within the application.</a:t>
            </a:r>
          </a:p>
          <a:p>
            <a:endParaRPr lang="en-GB" dirty="0"/>
          </a:p>
          <a:p>
            <a:r>
              <a:rPr lang="en-GB" dirty="0"/>
              <a:t>Modern SoCs include many other specialized accelerators too. This is driven by the need to save power – if we can afford billions of transistors but only a small fraction can be active at any one time (dark silicon), specialization makes good sense. </a:t>
            </a:r>
          </a:p>
          <a:p>
            <a:r>
              <a:rPr lang="en-GB" dirty="0"/>
              <a:t>Gains from specialization may be very high, e.g., 10-1000x in the extreme case. </a:t>
            </a:r>
          </a:p>
          <a:p>
            <a:endParaRPr lang="en-GB" dirty="0"/>
          </a:p>
          <a:p>
            <a:r>
              <a:rPr lang="en-GB" dirty="0"/>
              <a:t>-----</a:t>
            </a:r>
          </a:p>
          <a:p>
            <a:r>
              <a:rPr lang="en-GB" dirty="0"/>
              <a:t>References:</a:t>
            </a:r>
          </a:p>
          <a:p>
            <a:r>
              <a:rPr lang="en-GB" dirty="0"/>
              <a:t>ML processor: </a:t>
            </a:r>
            <a:r>
              <a:rPr lang="en-GB" dirty="0">
                <a:hlinkClick r:id="rId3"/>
              </a:rPr>
              <a:t>https://developer.arm.com/ip-products/processors/machine-learning/arm-ml-processor</a:t>
            </a:r>
            <a:endParaRPr lang="en-GB" dirty="0"/>
          </a:p>
          <a:p>
            <a:r>
              <a:rPr lang="en-GB" dirty="0"/>
              <a:t>G77 GPU: </a:t>
            </a:r>
            <a:r>
              <a:rPr lang="en-GB" dirty="0">
                <a:hlinkClick r:id="rId4"/>
              </a:rPr>
              <a:t>https://developer.arm.com/ip-products/graphics-and-multimedia/mali-gpus/mali-g77-gpu</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1934431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SoC’s architect will exploit many different types of parallelism, e.g., instruction, data, and thread-level. Its design will involve carefully balancing trade-offs, in terms of power, cost, performance, etc., to meet the design goals.</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We’ll look at the design of a complete SoC as part of the last module.</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1648767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Reference:</a:t>
            </a:r>
          </a:p>
          <a:p>
            <a:r>
              <a:rPr lang="en-GB" dirty="0"/>
              <a:t>Accelerator-Level Parallelism (ALP), Vijay Janapa Reddi and Mark D. Hill</a:t>
            </a:r>
          </a:p>
          <a:p>
            <a:r>
              <a:rPr lang="en-GB" dirty="0">
                <a:hlinkClick r:id="rId3"/>
              </a:rPr>
              <a:t>https://www.sigarch.org/accelerator-level-parallelism/</a:t>
            </a:r>
            <a:endParaRPr lang="en-GB" dirty="0"/>
          </a:p>
          <a:p>
            <a:r>
              <a:rPr lang="en-GB" dirty="0"/>
              <a:t>(accessed on 27th October 2019)</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3042474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a:p>
            <a:pPr marL="0" indent="0">
              <a:buFont typeface="Arial" panose="020B0604020202020204" pitchFamily="34" charset="0"/>
              <a:buNone/>
            </a:pPr>
            <a:r>
              <a:rPr lang="en-GB" dirty="0"/>
              <a:t>The end of Moore’s law has been predicted many times. Many of today’s predictions point to the period between 2020 and 2025.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There are many challenges to overcome in order to continue to scale transistors:</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Lithographic challenges, i.e., how do we “print” tiny transistors. Extreme Ultra Violet (EUV) scanners are very extremely large and complex machines.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Fabrication plant costs continue to rise, a 5 nm fabrication plant (2019/2020) is estimated to cost $15-20 billion</a:t>
            </a:r>
          </a:p>
          <a:p>
            <a:pPr marL="628650" lvl="1" indent="-171450">
              <a:buFont typeface="Arial" panose="020B0604020202020204" pitchFamily="34" charset="0"/>
              <a:buChar char="•"/>
            </a:pPr>
            <a:r>
              <a:rPr lang="en-GB" dirty="0"/>
              <a:t>The number of “fab” plants has reduced sharply over time</a:t>
            </a:r>
          </a:p>
          <a:p>
            <a:pPr marL="457200" lvl="1" indent="0">
              <a:buFont typeface="Arial" panose="020B0604020202020204" pitchFamily="34" charset="0"/>
              <a:buNone/>
            </a:pPr>
            <a:endParaRPr lang="en-GB" dirty="0"/>
          </a:p>
          <a:p>
            <a:pPr marL="171450" indent="-171450">
              <a:buFont typeface="Arial" panose="020B0604020202020204" pitchFamily="34" charset="0"/>
              <a:buChar char="•"/>
            </a:pPr>
            <a:r>
              <a:rPr lang="en-GB" dirty="0"/>
              <a:t>Industry may also try to look beyond silicon technology, but the investment in silicon semiconductors to date has been very large, and its capabilities are impressive (billions of working devices operating at GHz speeds). Alternative technologies may make sense for particular target markets, e.g., ultra low-cost processors using printable plastic transistors.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We may see numerous one-off advances in the area of packaging and communication (e.g., optical on-chip and off-chip communication), but scaling is likely to be much more complex than it has been in the past. This will no doubt be an interesting challenge for the next generation of computer architects!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r>
              <a:rPr lang="en-GB" dirty="0"/>
              <a:t>Additional material:</a:t>
            </a:r>
          </a:p>
          <a:p>
            <a:r>
              <a:rPr lang="en-GB" dirty="0"/>
              <a:t>N3XT: http://poplab.stanford.edu/pdfs/Aly-N3XT1000-computer15.pdf</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dirty="0"/>
          </a:p>
        </p:txBody>
      </p:sp>
    </p:spTree>
    <p:extLst>
      <p:ext uri="{BB962C8B-B14F-4D97-AF65-F5344CB8AC3E}">
        <p14:creationId xmlns:p14="http://schemas.microsoft.com/office/powerpoint/2010/main" val="3650483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dirty="0"/>
          </a:p>
        </p:txBody>
      </p:sp>
    </p:spTree>
    <p:extLst>
      <p:ext uri="{BB962C8B-B14F-4D97-AF65-F5344CB8AC3E}">
        <p14:creationId xmlns:p14="http://schemas.microsoft.com/office/powerpoint/2010/main" val="116154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illustrates how different the design of processors can be. Area and power consumption may differ by a factor of 1000x. </a:t>
            </a:r>
          </a:p>
          <a:p>
            <a:endParaRPr lang="en-GB" dirty="0"/>
          </a:p>
          <a:p>
            <a:r>
              <a:rPr lang="en-GB" dirty="0"/>
              <a:t>Each square represents the area of an Arm Cortex-M0 core. </a:t>
            </a:r>
          </a:p>
          <a:p>
            <a:r>
              <a:rPr lang="en-GB" dirty="0"/>
              <a:t>While a high-performance 32-bit core (Cortex-M7) may only be 13 times larger than an M0,</a:t>
            </a:r>
          </a:p>
          <a:p>
            <a:r>
              <a:rPr lang="en-GB" dirty="0"/>
              <a:t>the server class Cortex-A76 has an area equivalent to 1,380 M0 cores.</a:t>
            </a:r>
          </a:p>
          <a:p>
            <a:endParaRPr lang="en-GB" dirty="0"/>
          </a:p>
          <a:p>
            <a:r>
              <a:rPr lang="en-GB" dirty="0"/>
              <a:t>Their architectures are very different as we will see as the course develops.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dirty="0"/>
          </a:p>
        </p:txBody>
      </p:sp>
    </p:spTree>
    <p:extLst>
      <p:ext uri="{BB962C8B-B14F-4D97-AF65-F5344CB8AC3E}">
        <p14:creationId xmlns:p14="http://schemas.microsoft.com/office/powerpoint/2010/main" val="373007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module introduces what computer architecture is and why it is important. It will also give an overview of the computer architecture arena and its design goals. We will also look at some historical information of computer architecture performance over the years. Finally, we will look at an overview of future trends of computer architecture, such as multicore processors, SoCs, and beyond.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774527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Improvements in fabrication technology leads to smaller and faster transistors. As improvements are made in the fabrication process, new “process generations” or “technology nodes” are created. These are names for manufacturing processes that create transistors and wires (or interconnect) with particular sizes and spacing rules. For example, today, we often refer to 10 nm or 7 nm processes. </a:t>
            </a:r>
          </a:p>
          <a:p>
            <a:endParaRPr lang="en-GB" dirty="0"/>
          </a:p>
          <a:p>
            <a:r>
              <a:rPr lang="en-GB" dirty="0"/>
              <a:t>Unfortunately, main memory access times don’t decrease as quickly. Note that this disparity (or memory “gap” or “wall”) will limit the effectiveness of building faster processors if we don’t address it. In practice, we exploit smaller on-chip memories to hold data and serve the majority of our memory requests, and these memories are called “caches.” </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dirty="0"/>
          </a:p>
        </p:txBody>
      </p:sp>
    </p:spTree>
    <p:extLst>
      <p:ext uri="{BB962C8B-B14F-4D97-AF65-F5344CB8AC3E}">
        <p14:creationId xmlns:p14="http://schemas.microsoft.com/office/powerpoint/2010/main" val="3994554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might we reduce the number of instructions executed?</a:t>
            </a:r>
          </a:p>
          <a:p>
            <a:endParaRPr lang="en-GB" dirty="0"/>
          </a:p>
          <a:p>
            <a:pPr marL="0" indent="0">
              <a:buFontTx/>
              <a:buNone/>
            </a:pPr>
            <a:r>
              <a:rPr lang="en-GB" b="1" dirty="0"/>
              <a:t>Increasing the width of our datapath</a:t>
            </a:r>
          </a:p>
          <a:p>
            <a:pPr marL="0" indent="0">
              <a:buFontTx/>
              <a:buNone/>
            </a:pPr>
            <a:endParaRPr lang="en-GB" dirty="0"/>
          </a:p>
          <a:p>
            <a:pPr marL="0" indent="0">
              <a:buFontTx/>
              <a:buNone/>
            </a:pPr>
            <a:r>
              <a:rPr lang="en-GB" b="1" dirty="0"/>
              <a:t>Large register file </a:t>
            </a:r>
            <a:r>
              <a:rPr lang="en-GB" dirty="0"/>
              <a:t>- Ensuring we have a large register file with lots of general-purpose registers that our compiler can use. In this way, we can reduce the number of load/store instructions (i.e., the need to spill registers to memory)</a:t>
            </a:r>
          </a:p>
          <a:p>
            <a:pPr marL="0" indent="0">
              <a:buFontTx/>
              <a:buNone/>
            </a:pPr>
            <a:endParaRPr lang="en-GB" dirty="0"/>
          </a:p>
          <a:p>
            <a:pPr marL="0" indent="0">
              <a:buFontTx/>
              <a:buNone/>
            </a:pPr>
            <a:r>
              <a:rPr lang="en-GB" b="1" dirty="0"/>
              <a:t>How about adding more complex instructions?</a:t>
            </a:r>
          </a:p>
          <a:p>
            <a:pPr marL="0" indent="0">
              <a:buFontTx/>
              <a:buNone/>
            </a:pPr>
            <a:r>
              <a:rPr lang="en-GB" dirty="0"/>
              <a:t> </a:t>
            </a:r>
          </a:p>
          <a:p>
            <a:pPr marL="0" indent="0">
              <a:buFontTx/>
              <a:buNone/>
            </a:pPr>
            <a:r>
              <a:rPr lang="en-GB" dirty="0"/>
              <a:t>This sounds easy, but naively adding more instructions will increase our clock period and may lead to an overall slowdown. Complex instructions may also require multiple cycles to execute (increasing our CPI) and will add to design complexity (e.g., design time and cost). </a:t>
            </a:r>
            <a:r>
              <a:rPr lang="en-GB" dirty="0">
                <a:solidFill>
                  <a:srgbClr val="FF0000"/>
                </a:solidFill>
              </a:rPr>
              <a:t>The golden rule is to always optimize the common-case, more about this later. It is common sense that we don’t want to accelerate rare cases at the expense of the common case. </a:t>
            </a:r>
            <a:endParaRPr lang="en-GB" dirty="0"/>
          </a:p>
          <a:p>
            <a:endParaRPr lang="en-GB" dirty="0"/>
          </a:p>
          <a:p>
            <a:r>
              <a:rPr lang="en-GB" dirty="0"/>
              <a:t>The challenge is that the terms of our computer performance equation are not independent (optimizing one may disadvantage another)</a:t>
            </a:r>
          </a:p>
          <a:p>
            <a:endParaRPr lang="en-GB" dirty="0"/>
          </a:p>
          <a:p>
            <a:r>
              <a:rPr lang="en-GB" dirty="0"/>
              <a:t>Another useful idea is:</a:t>
            </a:r>
          </a:p>
          <a:p>
            <a:r>
              <a:rPr lang="en-GB" b="1" dirty="0"/>
              <a:t>SIMD = Single Instruction Multiple Data</a:t>
            </a:r>
          </a:p>
          <a:p>
            <a:endParaRPr lang="en-GB" b="1" dirty="0"/>
          </a:p>
          <a:p>
            <a:r>
              <a:rPr lang="en-GB" dirty="0"/>
              <a:t>The idea is that instead of working with scalar values, we can define an instruction that operates on short-vectors, e.g., a 128-bit register that can be broken down into eight 16-bit values. A single instruction can now specify that two of these short vectors should be added together (requiring eight 16-bit add operations). An additional advantage is that the hardware knows that all of these operations can be undertaken in parallel.</a:t>
            </a:r>
          </a:p>
          <a:p>
            <a:pPr marL="0" indent="0">
              <a:buFontTx/>
              <a:buNone/>
            </a:pPr>
            <a:endParaRPr lang="en-GB" dirty="0">
              <a:solidFill>
                <a:srgbClr val="FF0000"/>
              </a:solidFill>
            </a:endParaRP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dirty="0"/>
          </a:p>
        </p:txBody>
      </p:sp>
    </p:spTree>
    <p:extLst>
      <p:ext uri="{BB962C8B-B14F-4D97-AF65-F5344CB8AC3E}">
        <p14:creationId xmlns:p14="http://schemas.microsoft.com/office/powerpoint/2010/main" val="3141982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Diminishing returns from ILP</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The theoretical upper limits to Instruction-Level Parallelism (ILP) are high, often ten’s of instructions per cycle, perhaps even above 100 instructions per cycle for some applications. Unfortunately, hardware costs grow quadratically or worse. This means, large investments in hardware typically result in ever smaller gains over time. In practice, we have been limited to building machines that at most can fetch and issue around 4 to 8 instructions per cycle.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a:t>  </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42</a:t>
            </a:fld>
            <a:endParaRPr lang="en-US" altLang="en-US" dirty="0"/>
          </a:p>
        </p:txBody>
      </p:sp>
    </p:spTree>
    <p:extLst>
      <p:ext uri="{BB962C8B-B14F-4D97-AF65-F5344CB8AC3E}">
        <p14:creationId xmlns:p14="http://schemas.microsoft.com/office/powerpoint/2010/main" val="4232067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As technology scales, transistors become more power efficient, both as a result of lower capacitances and a reduction in their supply voltage.</a:t>
            </a:r>
          </a:p>
          <a:p>
            <a:endParaRPr lang="en-GB" dirty="0"/>
          </a:p>
          <a:p>
            <a:r>
              <a:rPr lang="en-GB" dirty="0"/>
              <a:t>Historically, a move to a new generation of fabrication process would provide twice as many transistors for a given area.  Their delay would also reduce by a factor of ~0.7.  At the same time, the power dissipated in our logic gates would half. As a result, our power density would remain constant. </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As you can see from the graph, in reality, both power consumption and transistor counts grew quickly during the 1980s and 1990s. This was due to the fact that in addition to taking advantage of faster and smaller transistors, die sizes grew and pipelining also boosted clock frequencies.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43</a:t>
            </a:fld>
            <a:endParaRPr lang="en-US" altLang="en-US" dirty="0"/>
          </a:p>
        </p:txBody>
      </p:sp>
    </p:spTree>
    <p:extLst>
      <p:ext uri="{BB962C8B-B14F-4D97-AF65-F5344CB8AC3E}">
        <p14:creationId xmlns:p14="http://schemas.microsoft.com/office/powerpoint/2010/main" val="3891419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 addition to transistors, we need to manufacture small wires (or on-chip interconnect) to connect the transistors together to form a circuit and provide power to them. A chip typically has many (perhaps 13 or more) different metal wiring layers stacked on top of each other.</a:t>
            </a:r>
          </a:p>
          <a:p>
            <a:endParaRPr lang="en-GB" dirty="0"/>
          </a:p>
          <a:p>
            <a:r>
              <a:rPr lang="en-GB" dirty="0"/>
              <a:t>Wires delay may force us to partition our design. Extra clock cycles of delay are then often required to communicate between these new submodules or clusters of resources.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44</a:t>
            </a:fld>
            <a:endParaRPr lang="en-US" altLang="en-US" dirty="0"/>
          </a:p>
        </p:txBody>
      </p:sp>
    </p:spTree>
    <p:extLst>
      <p:ext uri="{BB962C8B-B14F-4D97-AF65-F5344CB8AC3E}">
        <p14:creationId xmlns:p14="http://schemas.microsoft.com/office/powerpoint/2010/main" val="24738805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What we lose by specializing is the general-purpose nature of a processor, i.e., the ability to run any program. What is gain is the ability to more directly implement the hardware to solve our problem. Of course, in practice, there is a spectrum of approaches ranging from specialized processors (that may retain the ability to run all programs), highly parallel programmable accelerators to fixed-function accelerators.</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45</a:t>
            </a:fld>
            <a:endParaRPr lang="en-US" altLang="en-US" dirty="0"/>
          </a:p>
        </p:txBody>
      </p:sp>
    </p:spTree>
    <p:extLst>
      <p:ext uri="{BB962C8B-B14F-4D97-AF65-F5344CB8AC3E}">
        <p14:creationId xmlns:p14="http://schemas.microsoft.com/office/powerpoint/2010/main" val="2160030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illustrate the potential of specializing hardware, let’s look at a breakdown of the energy used when executing an instruction. </a:t>
            </a:r>
          </a:p>
          <a:p>
            <a:endParaRPr lang="en-GB" dirty="0"/>
          </a:p>
          <a:p>
            <a:r>
              <a:rPr lang="en-GB" dirty="0"/>
              <a:t>The breakdown is shown for an “ADD” instruction. It is clear from this that the actual energy expended in performing the ADD is very small compared to the energy required to fetch the instruction, fetch its operands, and control its execution. </a:t>
            </a:r>
          </a:p>
          <a:p>
            <a:endParaRPr lang="en-GB" dirty="0"/>
          </a:p>
          <a:p>
            <a:r>
              <a:rPr lang="en-GB" dirty="0"/>
              <a:t>In the case of an accelerator, much of this “overhead” can be removed. It may be that we can instantiate many more adders with the transistors saved and potentially further specialize the add itself, e.g., by matching the actual width of the data, say 16 bit.</a:t>
            </a:r>
          </a:p>
          <a:p>
            <a:endParaRPr lang="en-GB" dirty="0"/>
          </a:p>
          <a:p>
            <a:r>
              <a:rPr lang="en-GB" dirty="0"/>
              <a:t>---</a:t>
            </a:r>
          </a:p>
          <a:p>
            <a:r>
              <a:rPr lang="en-GB" dirty="0"/>
              <a:t>Note that 45 nm process was first introduced in 2007. </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46</a:t>
            </a:fld>
            <a:endParaRPr lang="en-US" altLang="en-US" dirty="0"/>
          </a:p>
        </p:txBody>
      </p:sp>
    </p:spTree>
    <p:extLst>
      <p:ext uri="{BB962C8B-B14F-4D97-AF65-F5344CB8AC3E}">
        <p14:creationId xmlns:p14="http://schemas.microsoft.com/office/powerpoint/2010/main" val="3313834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modern fabrication processes continue to provide us with cheaper and smaller transistors. Unfortunately, the one-time or Non-Recurring Engineering (NRE) costs of producing a chip design increases with each new generation. In particular, the costs associated with design, verification, and mask costs (masks are stencil-like patterns used to fabricate chips) increase. This means, complex chips can only be made cheaply in very high volumes so that these NRE costs can be amortized. T</a:t>
            </a:r>
            <a:r>
              <a:rPr lang="en-US" dirty="0"/>
              <a:t>ransistors are cheap if designs are manufactured in high volumes but can also be very expensive if a smaller number of chips are manufactured. </a:t>
            </a:r>
          </a:p>
          <a:p>
            <a:endParaRPr lang="en-GB" dirty="0"/>
          </a:p>
          <a:p>
            <a:r>
              <a:rPr lang="en-GB" dirty="0"/>
              <a:t>-----</a:t>
            </a:r>
          </a:p>
          <a:p>
            <a:endParaRPr lang="en-GB" dirty="0"/>
          </a:p>
          <a:p>
            <a:r>
              <a:rPr lang="en-GB" dirty="0"/>
              <a:t>(ASIC = application-specific integrated circuit)</a:t>
            </a:r>
          </a:p>
          <a:p>
            <a:endParaRPr lang="en-GB" dirty="0"/>
          </a:p>
          <a:p>
            <a:r>
              <a:rPr lang="en-GB" dirty="0"/>
              <a:t>Specialization introduces a new set of problems and costs. We may be able to mitigate some of these disadvantages by creating accelerators that are programmable or reconfigurable. As with much of computer architecture, the challenge is to balance a large number of trade-offs to meet our design goals. Specialization is concerned with the trade-off between flexibility and efficiency.</a:t>
            </a:r>
          </a:p>
          <a:p>
            <a:endParaRPr lang="en-GB" dirty="0"/>
          </a:p>
          <a:p>
            <a:r>
              <a:rPr lang="en-GB" dirty="0"/>
              <a:t>Once steps are taken to tune for a particular application, returns from specialization may begin to diminish. This is especially true if Moore’s law slows and increases in transistor budgets stagnate.</a:t>
            </a:r>
          </a:p>
          <a:p>
            <a:endParaRPr lang="en-GB" dirty="0"/>
          </a:p>
          <a:p>
            <a:r>
              <a:rPr lang="en-GB" dirty="0"/>
              <a:t>Specialization also means we have less flexibility, e.g., to run a different workload or take advantage of a new algorithm or evolution of an algorithm.  Domains where there is particularly rapid innovation in terms of algorithms may be problematic, e.g., machine learning.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Another question is how we might partition our transistor (and power) budget for a complete chip, i.e., between processors, accelerators, memory, and interconnect.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design of accelerators is made even more challenging if the algorithms and techniques used in a particular area are evolving quickly. This is currently true for neural network accelerators where new hardware encourages innovation at a higher level, changing what constitutes the common case.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Makimoto’s wave</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In 1987, Tsugio Makimoto noticed a cyclical pattern in the semiconductor industry, one in which the industry shifts between standardization and customization every 10 years.  Standardization favours general-purpose processors and regular programmable substrates such as FPGAs. Customization emphasizes application-specific qualities. The swing in each direction was driven by not only new technology and new target market, but also constraints such as cost and time-to-market.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(“Implications of Makimoto’s Wave,” IEEE Computer, December 2013)</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References: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Accelerator Wall: Limits of Chip Specialization”  http://parallel.princeton.edu/papers/wall-hpca19.pdf</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47</a:t>
            </a:fld>
            <a:endParaRPr lang="en-US" altLang="en-US" dirty="0"/>
          </a:p>
        </p:txBody>
      </p:sp>
    </p:spTree>
    <p:extLst>
      <p:ext uri="{BB962C8B-B14F-4D97-AF65-F5344CB8AC3E}">
        <p14:creationId xmlns:p14="http://schemas.microsoft.com/office/powerpoint/2010/main" val="121257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modern microprocessor powers our IT infrastructure and underpins numerous trillion-dollar markets such as e-commerce, finance, and digital media. They also support the powerful simulation and data processing techniques that are essential tools in much of today’s scientific research.</a:t>
            </a:r>
          </a:p>
          <a:p>
            <a:endParaRPr lang="en-GB" dirty="0"/>
          </a:p>
          <a:p>
            <a:r>
              <a:rPr lang="en-GB" dirty="0"/>
              <a:t>The real impact of computing has come from the ability to very rapidly both increase performance and reduce costs. Today, microprocessors are deployed in their billions to create a world where communication, computation, and storage is almost free. Power requirements have also steadily reduced, creating new markets such as the Internet-of-Things (IoT) where the lowest power devices are actually able to scavenge the power needed to operate from their environment. </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38323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Progress has been sustained and rapid since the first mechanical and valve-based computers were designed in the 1930s and 1940s. New markets were quickly established as fabrication technology improvements allowed smaller, faster, more reliable, and lower cost machines to be built. These new markets established demand and investment for further technology advances; this virtuous cycle was then repeated.</a:t>
            </a:r>
          </a:p>
          <a:p>
            <a:endParaRPr lang="en-GB" dirty="0"/>
          </a:p>
          <a:p>
            <a:r>
              <a:rPr lang="en-GB" b="1" u="sng" dirty="0"/>
              <a:t>EDSAC</a:t>
            </a:r>
          </a:p>
          <a:p>
            <a:endParaRPr lang="en-GB" dirty="0"/>
          </a:p>
          <a:p>
            <a:r>
              <a:rPr lang="en-GB" dirty="0"/>
              <a:t>EDSAC was the first fully operational electronic stored-program computer. Work was started in 1947, and it ran its first programs in 1949. Other early machines included the University of Manchester’s Baby and the IBM SSEC. Interesting electrically driven mechanical calculators were also built in the late 1930s, including Konrad Zuse’s Z1 (</a:t>
            </a:r>
            <a:r>
              <a:rPr lang="en-GB" dirty="0">
                <a:hlinkClick r:id="rId3"/>
              </a:rPr>
              <a:t>https://en.wikipedia.org/wiki/Z1_(computer)</a:t>
            </a:r>
            <a:r>
              <a:rPr lang="en-GB" dirty="0"/>
              <a:t>).</a:t>
            </a:r>
          </a:p>
          <a:p>
            <a:endParaRPr lang="en-GB" dirty="0"/>
          </a:p>
          <a:p>
            <a:r>
              <a:rPr lang="en-GB" dirty="0"/>
              <a:t>In 2010, a project to build a working replica of EDSAC (</a:t>
            </a:r>
            <a:r>
              <a:rPr lang="en-GB" dirty="0">
                <a:hlinkClick r:id="rId4"/>
              </a:rPr>
              <a:t>https://www.tnmoc.org/edsac</a:t>
            </a:r>
            <a:r>
              <a:rPr lang="en-GB" dirty="0"/>
              <a:t>) was started at the National Museum of Computing. The aim was to have a fully working machine by 2019.</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145379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 is useful to identify distinct levels of abstraction when describing the process of design.</a:t>
            </a:r>
            <a:endParaRPr lang="en-US" dirty="0"/>
          </a:p>
          <a:p>
            <a:endParaRPr lang="en-US" dirty="0"/>
          </a:p>
          <a:p>
            <a:r>
              <a:rPr lang="en-US" b="1" dirty="0"/>
              <a:t>Architecture </a:t>
            </a:r>
          </a:p>
          <a:p>
            <a:endParaRPr lang="en-US" b="1" dirty="0"/>
          </a:p>
          <a:p>
            <a:r>
              <a:rPr lang="en-US" b="0" dirty="0"/>
              <a:t>This defines the instruction set, as well as exception and memory models that are relied upon by the operating system and hypervisor. The Arm architecture also includes definitions of the system registers, debug and trace architectures, and details of the virtual memory system.</a:t>
            </a:r>
          </a:p>
          <a:p>
            <a:endParaRPr lang="en-US" dirty="0"/>
          </a:p>
          <a:p>
            <a:r>
              <a:rPr lang="en-US" dirty="0"/>
              <a:t>Beyond the CPU, it is often helpful to define other components and interfaces that make it easier for hardware and software to interoperate, sometimes called “Systems Architectures” – together CPU and system architectures create platform definitions that operating systems can rely on.</a:t>
            </a:r>
          </a:p>
          <a:p>
            <a:endParaRPr lang="en-US" dirty="0"/>
          </a:p>
          <a:p>
            <a:r>
              <a:rPr lang="en-US" dirty="0"/>
              <a:t>Note: the terms “Architecture” and Instruction Set Architecture or “ISA” are often both used interchangeably. </a:t>
            </a:r>
          </a:p>
          <a:p>
            <a:endParaRPr lang="en-US" dirty="0"/>
          </a:p>
          <a:p>
            <a:r>
              <a:rPr lang="en-US" dirty="0"/>
              <a:t>What we are defining here is the “hardware-software interface.”</a:t>
            </a:r>
          </a:p>
          <a:p>
            <a:endParaRPr lang="en-US" dirty="0"/>
          </a:p>
          <a:p>
            <a:r>
              <a:rPr lang="en-US" b="1" dirty="0"/>
              <a:t>Microarchitecture</a:t>
            </a:r>
            <a:r>
              <a:rPr lang="en-US" dirty="0"/>
              <a:t> – a specific implementation of the architecture. </a:t>
            </a:r>
          </a:p>
          <a:p>
            <a:endParaRPr lang="en-US" dirty="0"/>
          </a:p>
          <a:p>
            <a:r>
              <a:rPr lang="en-US" sz="1200" kern="1200" dirty="0">
                <a:solidFill>
                  <a:schemeClr val="tx1"/>
                </a:solidFill>
                <a:latin typeface="+mn-lt"/>
                <a:ea typeface="ＭＳ Ｐゴシック" charset="0"/>
                <a:cs typeface="ＭＳ Ｐゴシック" charset="0"/>
              </a:rPr>
              <a:t>What the architecture does not describe is how a processor is built, this we call microarchitecture. An easy way to understand microarchitecture is to imagine having two cars. Both cars can get you to the same destination, but both can be built very differently. In a similar way, you can have two processors implementing the same architecture, but with different microarchitectures. Meaning that they are built in very different ways.</a:t>
            </a:r>
            <a:endParaRPr lang="en-US" dirty="0"/>
          </a:p>
          <a:p>
            <a:endParaRPr lang="en-US" dirty="0"/>
          </a:p>
          <a:p>
            <a:r>
              <a:rPr lang="en-US" dirty="0"/>
              <a:t>The only constraint here is that we meet the specification so that different microarchitectural designs remain functionality equivalent. Different microarchitectures may aim to make different trade-offs in terms of performance and cost (e.g., area, power consumption, or complexity). Other important aims beyond performance may include security, reliability, or predictable performance.</a:t>
            </a:r>
          </a:p>
          <a:p>
            <a:endParaRPr lang="en-US" dirty="0"/>
          </a:p>
          <a:p>
            <a:r>
              <a:rPr lang="en-US" b="1" dirty="0"/>
              <a:t>Implementation</a:t>
            </a:r>
            <a:r>
              <a:rPr lang="en-US" dirty="0"/>
              <a:t> </a:t>
            </a:r>
          </a:p>
          <a:p>
            <a:endParaRPr lang="en-US" dirty="0"/>
          </a:p>
          <a:p>
            <a:r>
              <a:rPr lang="en-US" dirty="0"/>
              <a:t>A particular physical realization of the microarchitecture, e.g., the hardware itself. We can select parameters for a given microarchitecture and then implement the design using different circuits, gates, and transistors (i.e., using different fabrication technologies). Different implementations may also target and operate at different clock frequencies. Even for the same technology node (e.g., 28 nm or 10 nm), there will be many choices, e.g., favoring performance or power efficiency.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565093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none" dirty="0"/>
              <a:t>We will talk more about the design of the architecture and instruction set later. It needs to be designed carefully as it will determine what the hardware must implement. It will also limit the information that we are able to communicate from the compiler to our processor. </a:t>
            </a:r>
          </a:p>
          <a:p>
            <a:endParaRPr lang="en-GB" dirty="0"/>
          </a:p>
          <a:p>
            <a:r>
              <a:rPr lang="en-GB" dirty="0"/>
              <a:t>The IBM System/360 (as shown in the photograph) was the first family of compatible processors – initially consisting of six compatible computers. The performance of the fastest machine was 50 times that of the slowest. Prior to this, perhaps surprisingly, IBM’s product line consisted of numerous incompatible machines.</a:t>
            </a:r>
          </a:p>
          <a:p>
            <a:endParaRPr lang="en-GB" dirty="0"/>
          </a:p>
          <a:p>
            <a:r>
              <a:rPr lang="en-GB" dirty="0"/>
              <a:t>Chief architect: Gene Amdahl (we will hear about “Amdahl’s law” later)</a:t>
            </a:r>
          </a:p>
          <a:p>
            <a:r>
              <a:rPr lang="en-GB" dirty="0"/>
              <a:t>Project manager: Fred Brooks (author of the seminal book “The Mythical Man-Month” (Turing award winner)</a:t>
            </a:r>
          </a:p>
          <a:p>
            <a:endParaRPr lang="en-GB" dirty="0"/>
          </a:p>
          <a:p>
            <a:r>
              <a:rPr lang="en-GB" dirty="0">
                <a:hlinkClick r:id="rId3"/>
              </a:rPr>
              <a:t>https://en.wikipedia.org/wiki/IBM_System/360</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2928065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different levels of design include the architecture, microarchitecture, and implementation. Design choices at each level have implications for the others; their design is interrelated and cannot be undertaken in isolation. </a:t>
            </a:r>
          </a:p>
          <a:p>
            <a:endParaRPr lang="en-GB" dirty="0"/>
          </a:p>
          <a:p>
            <a:r>
              <a:rPr lang="en-GB" dirty="0"/>
              <a:t>Must also remember we are designing with what are often very tight constraints in terms of power, performance, and cost (area).</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i="1" dirty="0">
                <a:solidFill>
                  <a:schemeClr val="accent1"/>
                </a:solidFill>
              </a:rPr>
              <a:t>“Computer architecture is the science and art of selecting and interconnecting hardware components to create computers that meet functional, performance, and cost goals”  </a:t>
            </a:r>
            <a:r>
              <a:rPr lang="en-GB" dirty="0">
                <a:solidFill>
                  <a:schemeClr val="accent1"/>
                </a:solidFill>
              </a:rPr>
              <a:t>Mark Hill, University of Wisconsin</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807755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9425" y="478301"/>
            <a:ext cx="11233150" cy="654760"/>
          </a:xfrm>
        </p:spPr>
        <p:txBody>
          <a:bodyPr/>
          <a:lstStyle/>
          <a:p>
            <a:r>
              <a:rPr lang="en-US"/>
              <a:t>Click to edit Master title style</a:t>
            </a:r>
          </a:p>
        </p:txBody>
      </p:sp>
      <p:sp>
        <p:nvSpPr>
          <p:cNvPr id="3" name="Content Placeholder 2"/>
          <p:cNvSpPr>
            <a:spLocks noGrp="1"/>
          </p:cNvSpPr>
          <p:nvPr>
            <p:ph idx="1"/>
          </p:nvPr>
        </p:nvSpPr>
        <p:spPr>
          <a:xfrm>
            <a:off x="479425" y="1133061"/>
            <a:ext cx="11243088" cy="46009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6280847B-9A7E-BA46-810D-F75EAE9DB87B}"/>
              </a:ext>
            </a:extLst>
          </p:cNvPr>
          <p:cNvSpPr>
            <a:spLocks noGrp="1" noChangeArrowheads="1"/>
          </p:cNvSpPr>
          <p:nvPr>
            <p:ph type="ftr" sz="quarter" idx="10"/>
          </p:nvPr>
        </p:nvSpPr>
        <p:spPr>
          <a:xfrm>
            <a:off x="0" y="0"/>
            <a:ext cx="0" cy="0"/>
          </a:xfrm>
          <a:ln/>
        </p:spPr>
        <p:txBody>
          <a:bodyPr/>
          <a:lstStyle>
            <a:lvl1pPr>
              <a:defRPr/>
            </a:lvl1pPr>
          </a:lstStyle>
          <a:p>
            <a:pPr>
              <a:defRPr/>
            </a:pPr>
            <a:endParaRPr lang="en-US" dirty="0"/>
          </a:p>
        </p:txBody>
      </p:sp>
      <p:sp>
        <p:nvSpPr>
          <p:cNvPr id="5" name="Rectangle 6">
            <a:extLst>
              <a:ext uri="{FF2B5EF4-FFF2-40B4-BE49-F238E27FC236}">
                <a16:creationId xmlns:a16="http://schemas.microsoft.com/office/drawing/2014/main" id="{1315F1EF-53E7-C540-9856-2EEA75515F0D}"/>
              </a:ext>
            </a:extLst>
          </p:cNvPr>
          <p:cNvSpPr>
            <a:spLocks noGrp="1" noChangeArrowheads="1"/>
          </p:cNvSpPr>
          <p:nvPr>
            <p:ph type="sldNum" sz="quarter" idx="11"/>
          </p:nvPr>
        </p:nvSpPr>
        <p:spPr>
          <a:xfrm>
            <a:off x="0" y="0"/>
            <a:ext cx="0" cy="0"/>
          </a:xfrm>
          <a:ln/>
        </p:spPr>
        <p:txBody>
          <a:bodyPr/>
          <a:lstStyle>
            <a:lvl1pPr>
              <a:defRPr/>
            </a:lvl1pPr>
          </a:lstStyle>
          <a:p>
            <a:pPr>
              <a:defRPr/>
            </a:pPr>
            <a:fld id="{42B5FBF0-ABAE-FA4B-A2FF-2B6EEB7B5CA1}" type="slidenum">
              <a:rPr lang="en-US" altLang="en-US" smtClean="0"/>
              <a:pPr>
                <a:defRPr/>
              </a:pPr>
              <a:t>‹#›</a:t>
            </a:fld>
            <a:endParaRPr lang="en-US" altLang="en-US" dirty="0"/>
          </a:p>
        </p:txBody>
      </p:sp>
    </p:spTree>
    <p:extLst>
      <p:ext uri="{BB962C8B-B14F-4D97-AF65-F5344CB8AC3E}">
        <p14:creationId xmlns:p14="http://schemas.microsoft.com/office/powerpoint/2010/main" val="574478303"/>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 id="2147485528" r:id="rId30"/>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education@arm.com" TargetMode="Externa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hyperlink" Target="mailto:terms@ar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hyperlink" Target="http://cpudb.stanford.edu/visualize/clock_frequenc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hyperlink" Target="http://cpudb.stanford.edu/visualize/clock_frequency"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hyperlink" Target="https://creativecommons.org/licenses/by-sa/2.0/" TargetMode="External"/><Relationship Id="rId4" Type="http://schemas.openxmlformats.org/officeDocument/2006/relationships/hyperlink" Target="https://www.flickr.com/photos/54450095@N05/8429166752"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Transistor_count" TargetMode="External"/><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hyperlink" Target="http://cpudb.stanford.edu/visualize/clock_frequency"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hyperlink" Target="https://ieeexplore.ieee.org/document/6757323"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creativecommons.org/licenses/by-nc/4.0/?ref=ccsearch&amp;atype=rich"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hyperlink" Target="https://creativecommons.org/licenses/by/3.0/" TargetMode="External"/><Relationship Id="rId5" Type="http://schemas.openxmlformats.org/officeDocument/2006/relationships/hyperlink" Target="https://zeptobars.com/en/read/how-to-open-microchip-asic-what-inside" TargetMode="Externa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hyperlink" Target="https://creativecommons.org/licenses/by-sa/4.0/" TargetMode="External"/><Relationship Id="rId5" Type="http://schemas.openxmlformats.org/officeDocument/2006/relationships/hyperlink" Target="https://en.wikipedia.org/wiki/EDSAC#/media/File:EDSAC_replica.JPG" TargetMode="Externa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hyperlink" Target="https://creativecommons.org/licenses/by/2.0/" TargetMode="External"/><Relationship Id="rId4" Type="http://schemas.openxmlformats.org/officeDocument/2006/relationships/hyperlink" Target="https://commons.wikimedia.org/wiki/File:IBM_System360_Mainframe.jp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GB" dirty="0"/>
              <a:t>Inclusive Language Commitment</a:t>
            </a:r>
            <a:endParaRPr lang="en-US" dirty="0">
              <a:cs typeface="+mj-cs"/>
            </a:endParaRP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type="body" idx="1"/>
          </p:nvPr>
        </p:nvSpPr>
        <p:spPr/>
        <p:txBody>
          <a:bodyPr/>
          <a:lstStyle/>
          <a:p>
            <a:r>
              <a:rPr lang="en-GB" sz="2000" i="1" dirty="0">
                <a:solidFill>
                  <a:srgbClr val="000000"/>
                </a:solidFill>
                <a:effectLst/>
                <a:latin typeface="Calibri" panose="020F0502020204030204" pitchFamily="34" charset="0"/>
                <a:ea typeface="DengXian" panose="03000509000000000000" pitchFamily="65" charset="-122"/>
              </a:rPr>
              <a:t>Arm is committed to making the language we use inclusive, meaningful, and respectful. Our goal is to remove and replace non-inclusive language from our vocabulary to reflect our values and represent our global ecosystem.</a:t>
            </a:r>
            <a:endParaRPr lang="en-GB" sz="2000" dirty="0">
              <a:effectLst/>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Arm is working actively with our partners, standards bodies, and the wider ecosystem to adopt a consistent approach to the use of inclusive language and to eradicate and replace offensive terms. We recognise that this will take time. This course </a:t>
            </a:r>
            <a:r>
              <a:rPr lang="en-GB" sz="2000" i="1" dirty="0">
                <a:solidFill>
                  <a:srgbClr val="000000"/>
                </a:solidFill>
                <a:latin typeface="Calibri" panose="020F0502020204030204" pitchFamily="34" charset="0"/>
                <a:ea typeface="DengXian" panose="03000509000000000000" pitchFamily="65" charset="-122"/>
              </a:rPr>
              <a:t>may </a:t>
            </a:r>
            <a:r>
              <a:rPr lang="en-GB" sz="2000" i="1" dirty="0">
                <a:solidFill>
                  <a:srgbClr val="000000"/>
                </a:solidFill>
                <a:ea typeface="DengXian" panose="03000509000000000000" pitchFamily="65" charset="-122"/>
              </a:rPr>
              <a:t>contain</a:t>
            </a:r>
            <a:r>
              <a:rPr lang="en-GB" sz="2000" i="1" dirty="0">
                <a:solidFill>
                  <a:srgbClr val="FF0000"/>
                </a:solidFill>
                <a:effectLst/>
                <a:latin typeface="Calibri" panose="020F0502020204030204" pitchFamily="34" charset="0"/>
                <a:ea typeface="DengXian" panose="03000509000000000000" pitchFamily="65" charset="-122"/>
              </a:rPr>
              <a:t> </a:t>
            </a:r>
            <a:r>
              <a:rPr lang="en-GB" sz="2000" i="1" dirty="0">
                <a:solidFill>
                  <a:srgbClr val="000000"/>
                </a:solidFill>
                <a:effectLst/>
                <a:latin typeface="Calibri" panose="020F0502020204030204" pitchFamily="34" charset="0"/>
                <a:ea typeface="DengXian" panose="03000509000000000000" pitchFamily="65" charset="-122"/>
              </a:rPr>
              <a:t>references to non-inclusive language; it will be updated with newer terms as those terms are agreed and ratified with the wider community. </a:t>
            </a:r>
            <a:r>
              <a:rPr lang="en-US" sz="2000" i="1" dirty="0">
                <a:solidFill>
                  <a:srgbClr val="000000"/>
                </a:solidFill>
                <a:effectLst/>
                <a:latin typeface="Calibri" panose="020F0502020204030204" pitchFamily="34" charset="0"/>
                <a:ea typeface="DengXian" panose="03000509000000000000" pitchFamily="65" charset="-122"/>
              </a:rPr>
              <a:t>We </a:t>
            </a:r>
            <a:r>
              <a:rPr lang="en-US" sz="2000" i="1" dirty="0" err="1">
                <a:solidFill>
                  <a:srgbClr val="000000"/>
                </a:solidFill>
                <a:effectLst/>
                <a:latin typeface="Calibri" panose="020F0502020204030204" pitchFamily="34" charset="0"/>
                <a:ea typeface="DengXian" panose="03000509000000000000" pitchFamily="65" charset="-122"/>
              </a:rPr>
              <a:t>recognise</a:t>
            </a:r>
            <a:r>
              <a:rPr lang="en-US" sz="2000" i="1" dirty="0">
                <a:solidFill>
                  <a:srgbClr val="000000"/>
                </a:solidFill>
                <a:effectLst/>
                <a:latin typeface="Calibri" panose="020F0502020204030204" pitchFamily="34" charset="0"/>
                <a:ea typeface="DengXian" panose="03000509000000000000" pitchFamily="65" charset="-122"/>
              </a:rPr>
              <a:t> that some of you will be accustomed to using the previous terms and may not immediately </a:t>
            </a:r>
            <a:r>
              <a:rPr lang="en-US" sz="2000" i="1" dirty="0" err="1">
                <a:solidFill>
                  <a:srgbClr val="000000"/>
                </a:solidFill>
                <a:effectLst/>
                <a:latin typeface="Calibri" panose="020F0502020204030204" pitchFamily="34" charset="0"/>
                <a:ea typeface="DengXian" panose="03000509000000000000" pitchFamily="65" charset="-122"/>
              </a:rPr>
              <a:t>recognise</a:t>
            </a:r>
            <a:r>
              <a:rPr lang="en-US" sz="2000" i="1" dirty="0">
                <a:solidFill>
                  <a:srgbClr val="000000"/>
                </a:solidFill>
                <a:effectLst/>
                <a:latin typeface="Calibri" panose="020F0502020204030204" pitchFamily="34" charset="0"/>
                <a:ea typeface="DengXian" panose="03000509000000000000" pitchFamily="65" charset="-122"/>
              </a:rPr>
              <a:t> their replacements. Please refer to the following examples:</a:t>
            </a:r>
          </a:p>
          <a:p>
            <a:pPr lvl="1"/>
            <a:r>
              <a:rPr lang="en-US" sz="1800" i="1" dirty="0">
                <a:solidFill>
                  <a:srgbClr val="000000"/>
                </a:solidFill>
                <a:latin typeface="Calibri" panose="020F0502020204030204" pitchFamily="34" charset="0"/>
                <a:ea typeface="DengXian" panose="03000509000000000000" pitchFamily="65" charset="-122"/>
              </a:rPr>
              <a:t>When introducing the AMBA AXI Protocols, we will use the term ‘Manager’ instead of ‘Master’ and ‘Subordinate’ instead of ‘Slave’. </a:t>
            </a:r>
          </a:p>
          <a:p>
            <a:pPr lvl="1"/>
            <a:r>
              <a:rPr lang="en-US" sz="1800" i="1" dirty="0">
                <a:solidFill>
                  <a:srgbClr val="000000"/>
                </a:solidFill>
                <a:latin typeface="Calibri" panose="020F0502020204030204" pitchFamily="34" charset="0"/>
                <a:ea typeface="DengXian" panose="03000509000000000000" pitchFamily="65" charset="-122"/>
              </a:rPr>
              <a:t>When introducing the architecture, we will use the term ‘Requester’ instead of ‘Master’ and ‘Completer’ instead of ‘Slave’. </a:t>
            </a:r>
            <a:endParaRPr lang="en-GB" sz="1800" i="1" dirty="0">
              <a:solidFill>
                <a:srgbClr val="000000"/>
              </a:solidFill>
              <a:latin typeface="Calibri" panose="020F0502020204030204" pitchFamily="34" charset="0"/>
              <a:ea typeface="DengXian" panose="03000509000000000000" pitchFamily="65" charset="-122"/>
            </a:endParaRPr>
          </a:p>
          <a:p>
            <a:r>
              <a:rPr lang="en-GB" sz="2000" i="1" dirty="0">
                <a:solidFill>
                  <a:srgbClr val="000000"/>
                </a:solidFill>
                <a:effectLst/>
                <a:latin typeface="Calibri" panose="020F0502020204030204" pitchFamily="34" charset="0"/>
                <a:ea typeface="DengXian" panose="03000509000000000000" pitchFamily="65" charset="-122"/>
              </a:rPr>
              <a:t>Contact us at </a:t>
            </a:r>
            <a:r>
              <a:rPr lang="en-GB" sz="2000" i="1" u="sng" dirty="0">
                <a:solidFill>
                  <a:srgbClr val="6888C9"/>
                </a:solidFill>
                <a:effectLst/>
                <a:latin typeface="Calibri" panose="020F0502020204030204" pitchFamily="34" charset="0"/>
                <a:ea typeface="DengXian" panose="03000509000000000000" pitchFamily="65" charset="-122"/>
                <a:hlinkClick r:id="rId3" tooltip="mailto:education@arm.com"/>
              </a:rPr>
              <a:t>education@arm.com</a:t>
            </a:r>
            <a:r>
              <a:rPr lang="en-GB" sz="2000" i="1" dirty="0">
                <a:effectLst/>
                <a:latin typeface="Calibri" panose="020F0502020204030204" pitchFamily="34" charset="0"/>
                <a:ea typeface="DengXian" panose="03000509000000000000" pitchFamily="65" charset="-122"/>
              </a:rPr>
              <a:t> with questions or comments about this course. You can also report non-inclusive and offensive terminology usage in Arm content at </a:t>
            </a:r>
            <a:r>
              <a:rPr lang="en-GB" sz="2000" i="1" u="sng" dirty="0">
                <a:solidFill>
                  <a:srgbClr val="0563C1"/>
                </a:solidFill>
                <a:effectLst/>
                <a:latin typeface="Calibri" panose="020F0502020204030204" pitchFamily="34" charset="0"/>
                <a:ea typeface="DengXian" panose="03000509000000000000" pitchFamily="65" charset="-122"/>
                <a:hlinkClick r:id="rId4"/>
              </a:rPr>
              <a:t>terms@arm.com</a:t>
            </a:r>
            <a:r>
              <a:rPr lang="en-GB" sz="2000" i="1" dirty="0">
                <a:solidFill>
                  <a:srgbClr val="000000"/>
                </a:solidFill>
                <a:effectLst/>
                <a:latin typeface="Calibri" panose="020F0502020204030204" pitchFamily="34" charset="0"/>
                <a:ea typeface="DengXian" panose="03000509000000000000" pitchFamily="65" charset="-122"/>
              </a:rPr>
              <a:t>.</a:t>
            </a:r>
            <a:endParaRPr lang="en-GB" sz="2000" dirty="0">
              <a:effectLst/>
              <a:latin typeface="Calibri" panose="020F0502020204030204" pitchFamily="34" charset="0"/>
              <a:ea typeface="DengXian" panose="03000509000000000000" pitchFamily="65" charset="-122"/>
            </a:endParaRPr>
          </a:p>
          <a:p>
            <a:pPr marL="0" indent="0">
              <a:buNone/>
            </a:pPr>
            <a:endParaRPr lang="en-US" sz="2000" dirty="0">
              <a:cs typeface="+mn-cs"/>
            </a:endParaRPr>
          </a:p>
        </p:txBody>
      </p:sp>
    </p:spTree>
    <p:extLst>
      <p:ext uri="{BB962C8B-B14F-4D97-AF65-F5344CB8AC3E}">
        <p14:creationId xmlns:p14="http://schemas.microsoft.com/office/powerpoint/2010/main" val="3594173403"/>
      </p:ext>
    </p:extLst>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Computer Architecture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Computer architecture is concerned with how best to exploit fabrication technology to meet marketplace demands.</a:t>
            </a:r>
          </a:p>
          <a:p>
            <a:pPr marL="741363" lvl="1" indent="-342900"/>
            <a:r>
              <a:rPr lang="en-GB" i="1" dirty="0">
                <a:solidFill>
                  <a:schemeClr val="accent1"/>
                </a:solidFill>
              </a:rPr>
              <a:t>e.g., how best might we use five billion transistors and a power budget of two watts to design the chip at the heart of a mobile phone? </a:t>
            </a:r>
          </a:p>
          <a:p>
            <a:pPr>
              <a:buFont typeface="Arial" panose="020B0604020202020204" pitchFamily="34" charset="0"/>
              <a:buChar char="•"/>
            </a:pPr>
            <a:r>
              <a:rPr lang="en-GB" dirty="0"/>
              <a:t>Computer architecture builds on a few simple concepts, but is challenging as we must constantly seek new solutions. </a:t>
            </a:r>
          </a:p>
          <a:p>
            <a:pPr>
              <a:buFont typeface="Arial" panose="020B0604020202020204" pitchFamily="34" charset="0"/>
              <a:buChar char="•"/>
            </a:pPr>
            <a:r>
              <a:rPr lang="en-GB" dirty="0"/>
              <a:t>What constitutes the “best” design changes over time and depending on our use-case. It involves considering many different trade-offs.</a:t>
            </a:r>
            <a:endParaRPr lang="en-US" dirty="0"/>
          </a:p>
        </p:txBody>
      </p:sp>
    </p:spTree>
    <p:extLst>
      <p:ext uri="{BB962C8B-B14F-4D97-AF65-F5344CB8AC3E}">
        <p14:creationId xmlns:p14="http://schemas.microsoft.com/office/powerpoint/2010/main" val="3428459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Computer Architecture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429375" cy="4948335"/>
          </a:xfrm>
        </p:spPr>
        <p:txBody>
          <a:bodyPr/>
          <a:lstStyle/>
          <a:p>
            <a:r>
              <a:rPr lang="en-IN" dirty="0"/>
              <a:t>Each level of design imposes different requirements and constraints, which change over time.</a:t>
            </a:r>
          </a:p>
          <a:p>
            <a:r>
              <a:rPr lang="en-IN" dirty="0"/>
              <a:t>History and economics:  there is commercial pressure to evolve in a way that minimizes disruption and possible costs to the ecosystem (e.g., software).</a:t>
            </a:r>
          </a:p>
          <a:p>
            <a:r>
              <a:rPr lang="en-IN" dirty="0"/>
              <a:t>There is also a need to look forward and not design for yesterday’s technology and workloads!</a:t>
            </a:r>
          </a:p>
          <a:p>
            <a:r>
              <a:rPr lang="en-IN" dirty="0"/>
              <a:t>Design decisions should be carefully justified through experimentation.</a:t>
            </a:r>
            <a:endParaRPr lang="en-US" dirty="0"/>
          </a:p>
        </p:txBody>
      </p:sp>
      <p:sp>
        <p:nvSpPr>
          <p:cNvPr id="4" name="TextBox 3">
            <a:extLst>
              <a:ext uri="{FF2B5EF4-FFF2-40B4-BE49-F238E27FC236}">
                <a16:creationId xmlns:a16="http://schemas.microsoft.com/office/drawing/2014/main" id="{829EAC53-2B98-4780-A839-A0513715F01C}"/>
              </a:ext>
            </a:extLst>
          </p:cNvPr>
          <p:cNvSpPr txBox="1"/>
          <p:nvPr/>
        </p:nvSpPr>
        <p:spPr>
          <a:xfrm>
            <a:off x="6899592" y="1953635"/>
            <a:ext cx="4676850" cy="3530197"/>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tx2"/>
                </a:solidFill>
                <a:latin typeface="+mn-lt"/>
                <a:ea typeface="+mn-ea"/>
              </a:rPr>
              <a:t>Markets</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tx2"/>
                </a:solidFill>
                <a:latin typeface="+mn-lt"/>
                <a:ea typeface="+mn-ea"/>
                <a:cs typeface="+mn-cs"/>
              </a:rPr>
              <a:t>Applications</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tx2"/>
                </a:solidFill>
                <a:latin typeface="+mn-lt"/>
                <a:ea typeface="+mn-ea"/>
              </a:rPr>
              <a:t>Operating Systems</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tx2"/>
                </a:solidFill>
                <a:latin typeface="+mn-lt"/>
                <a:ea typeface="+mn-ea"/>
                <a:cs typeface="+mn-cs"/>
              </a:rPr>
              <a:t>Programming languages and compilers</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2">
                    <a:lumMod val="50000"/>
                    <a:lumOff val="50000"/>
                  </a:schemeClr>
                </a:solidFill>
                <a:latin typeface="+mn-lt"/>
                <a:ea typeface="+mn-ea"/>
              </a:rPr>
              <a:t>Architecture</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2">
                    <a:lumMod val="50000"/>
                    <a:lumOff val="50000"/>
                  </a:schemeClr>
                </a:solidFill>
                <a:latin typeface="+mn-lt"/>
                <a:ea typeface="+mn-ea"/>
                <a:cs typeface="+mn-cs"/>
              </a:rPr>
              <a:t>Micro</a:t>
            </a:r>
            <a:r>
              <a:rPr lang="en-GB" sz="2400" b="1" dirty="0">
                <a:solidFill>
                  <a:schemeClr val="accent2">
                    <a:lumMod val="50000"/>
                    <a:lumOff val="50000"/>
                  </a:schemeClr>
                </a:solidFill>
                <a:latin typeface="+mn-lt"/>
                <a:ea typeface="+mn-ea"/>
              </a:rPr>
              <a:t>architecture</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2">
                    <a:lumMod val="50000"/>
                    <a:lumOff val="50000"/>
                  </a:schemeClr>
                </a:solidFill>
                <a:latin typeface="+mn-lt"/>
                <a:ea typeface="+mn-ea"/>
                <a:cs typeface="+mn-cs"/>
              </a:rPr>
              <a:t>Hardware</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tx2"/>
                </a:solidFill>
                <a:latin typeface="+mn-lt"/>
                <a:ea typeface="+mn-ea"/>
              </a:rPr>
              <a:t>Fabrication Technology</a:t>
            </a:r>
          </a:p>
        </p:txBody>
      </p:sp>
    </p:spTree>
    <p:extLst>
      <p:ext uri="{BB962C8B-B14F-4D97-AF65-F5344CB8AC3E}">
        <p14:creationId xmlns:p14="http://schemas.microsoft.com/office/powerpoint/2010/main" val="405917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Computer Architecture Arena</a:t>
            </a:r>
            <a:endParaRPr lang="en-US" dirty="0"/>
          </a:p>
        </p:txBody>
      </p:sp>
      <p:sp>
        <p:nvSpPr>
          <p:cNvPr id="4" name="Rectangle 3">
            <a:extLst>
              <a:ext uri="{FF2B5EF4-FFF2-40B4-BE49-F238E27FC236}">
                <a16:creationId xmlns:a16="http://schemas.microsoft.com/office/drawing/2014/main" id="{80DCB322-C778-424C-8EF8-897B56050A39}"/>
              </a:ext>
            </a:extLst>
          </p:cNvPr>
          <p:cNvSpPr/>
          <p:nvPr/>
        </p:nvSpPr>
        <p:spPr>
          <a:xfrm>
            <a:off x="1246909" y="2294313"/>
            <a:ext cx="1995055" cy="86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Application </a:t>
            </a:r>
          </a:p>
          <a:p>
            <a:pPr algn="ctr"/>
            <a:r>
              <a:rPr lang="en-GB" dirty="0"/>
              <a:t>characteristics</a:t>
            </a:r>
          </a:p>
        </p:txBody>
      </p:sp>
      <p:sp>
        <p:nvSpPr>
          <p:cNvPr id="5" name="Rectangle 4">
            <a:extLst>
              <a:ext uri="{FF2B5EF4-FFF2-40B4-BE49-F238E27FC236}">
                <a16:creationId xmlns:a16="http://schemas.microsoft.com/office/drawing/2014/main" id="{49793AAE-38A4-42AD-8965-C3A4C93DBAFF}"/>
              </a:ext>
            </a:extLst>
          </p:cNvPr>
          <p:cNvSpPr/>
          <p:nvPr/>
        </p:nvSpPr>
        <p:spPr>
          <a:xfrm>
            <a:off x="1246909" y="3541419"/>
            <a:ext cx="1995055" cy="864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New</a:t>
            </a:r>
          </a:p>
          <a:p>
            <a:pPr algn="ctr"/>
            <a:r>
              <a:rPr lang="en-GB" dirty="0"/>
              <a:t>applications</a:t>
            </a:r>
          </a:p>
        </p:txBody>
      </p:sp>
      <p:sp>
        <p:nvSpPr>
          <p:cNvPr id="6" name="Rectangle 5">
            <a:extLst>
              <a:ext uri="{FF2B5EF4-FFF2-40B4-BE49-F238E27FC236}">
                <a16:creationId xmlns:a16="http://schemas.microsoft.com/office/drawing/2014/main" id="{33B7DB26-3781-43FB-9215-5EEEB3E846DA}"/>
              </a:ext>
            </a:extLst>
          </p:cNvPr>
          <p:cNvSpPr/>
          <p:nvPr/>
        </p:nvSpPr>
        <p:spPr>
          <a:xfrm>
            <a:off x="5084978" y="1698568"/>
            <a:ext cx="1995055" cy="86452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Computer </a:t>
            </a:r>
          </a:p>
          <a:p>
            <a:pPr algn="ctr"/>
            <a:r>
              <a:rPr lang="en-GB" dirty="0"/>
              <a:t>architecture</a:t>
            </a:r>
          </a:p>
        </p:txBody>
      </p:sp>
      <p:sp>
        <p:nvSpPr>
          <p:cNvPr id="7" name="Rectangle 6">
            <a:extLst>
              <a:ext uri="{FF2B5EF4-FFF2-40B4-BE49-F238E27FC236}">
                <a16:creationId xmlns:a16="http://schemas.microsoft.com/office/drawing/2014/main" id="{2724B938-A233-4F5C-B81A-F13FF684ED64}"/>
              </a:ext>
            </a:extLst>
          </p:cNvPr>
          <p:cNvSpPr/>
          <p:nvPr/>
        </p:nvSpPr>
        <p:spPr>
          <a:xfrm>
            <a:off x="5084978" y="4514009"/>
            <a:ext cx="1995055" cy="86452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Technology</a:t>
            </a:r>
          </a:p>
        </p:txBody>
      </p:sp>
      <p:sp>
        <p:nvSpPr>
          <p:cNvPr id="8" name="Rectangle: Rounded Corners 7">
            <a:extLst>
              <a:ext uri="{FF2B5EF4-FFF2-40B4-BE49-F238E27FC236}">
                <a16:creationId xmlns:a16="http://schemas.microsoft.com/office/drawing/2014/main" id="{7833B1F6-E7CA-447C-945D-FF7F8B5290B3}"/>
              </a:ext>
            </a:extLst>
          </p:cNvPr>
          <p:cNvSpPr/>
          <p:nvPr/>
        </p:nvSpPr>
        <p:spPr>
          <a:xfrm>
            <a:off x="986589" y="2045367"/>
            <a:ext cx="2502570" cy="264694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Straight Arrow Connector 8">
            <a:extLst>
              <a:ext uri="{FF2B5EF4-FFF2-40B4-BE49-F238E27FC236}">
                <a16:creationId xmlns:a16="http://schemas.microsoft.com/office/drawing/2014/main" id="{D5B47E8D-F890-4E83-AD0C-8B2A45F849BD}"/>
              </a:ext>
            </a:extLst>
          </p:cNvPr>
          <p:cNvCxnSpPr>
            <a:stCxn id="5" idx="0"/>
          </p:cNvCxnSpPr>
          <p:nvPr/>
        </p:nvCxnSpPr>
        <p:spPr>
          <a:xfrm flipH="1" flipV="1">
            <a:off x="2237874" y="3158836"/>
            <a:ext cx="6563" cy="3825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B642EE-813D-4D1F-8A3D-E363985F5143}"/>
              </a:ext>
            </a:extLst>
          </p:cNvPr>
          <p:cNvCxnSpPr>
            <a:cxnSpLocks/>
            <a:endCxn id="6" idx="3"/>
          </p:cNvCxnSpPr>
          <p:nvPr/>
        </p:nvCxnSpPr>
        <p:spPr>
          <a:xfrm flipH="1" flipV="1">
            <a:off x="7080033" y="2130830"/>
            <a:ext cx="1995055" cy="11413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54D0C7-8C57-457A-9D3C-19D92DC75206}"/>
              </a:ext>
            </a:extLst>
          </p:cNvPr>
          <p:cNvCxnSpPr>
            <a:stCxn id="7" idx="0"/>
            <a:endCxn id="6" idx="2"/>
          </p:cNvCxnSpPr>
          <p:nvPr/>
        </p:nvCxnSpPr>
        <p:spPr>
          <a:xfrm flipV="1">
            <a:off x="6082506" y="2563091"/>
            <a:ext cx="0" cy="19509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60708FB-8EE1-4EA3-A6A2-AE01ECD5EB52}"/>
              </a:ext>
            </a:extLst>
          </p:cNvPr>
          <p:cNvCxnSpPr>
            <a:cxnSpLocks/>
            <a:endCxn id="6" idx="1"/>
          </p:cNvCxnSpPr>
          <p:nvPr/>
        </p:nvCxnSpPr>
        <p:spPr>
          <a:xfrm flipV="1">
            <a:off x="3083065" y="2130830"/>
            <a:ext cx="2001913" cy="5961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C5356AE-7322-40F7-A74D-BEF619821EA0}"/>
              </a:ext>
            </a:extLst>
          </p:cNvPr>
          <p:cNvCxnSpPr>
            <a:cxnSpLocks/>
            <a:stCxn id="7" idx="3"/>
          </p:cNvCxnSpPr>
          <p:nvPr/>
        </p:nvCxnSpPr>
        <p:spPr>
          <a:xfrm flipV="1">
            <a:off x="7080033" y="3585794"/>
            <a:ext cx="1860485" cy="136047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BFAEB2-682E-4201-A04D-DA296C5E6F10}"/>
              </a:ext>
            </a:extLst>
          </p:cNvPr>
          <p:cNvCxnSpPr>
            <a:cxnSpLocks/>
          </p:cNvCxnSpPr>
          <p:nvPr/>
        </p:nvCxnSpPr>
        <p:spPr>
          <a:xfrm flipH="1">
            <a:off x="3235402" y="3422310"/>
            <a:ext cx="5705116" cy="38258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AFD3F2-B2F6-41AF-B7B9-D4CB9D7830A6}"/>
              </a:ext>
            </a:extLst>
          </p:cNvPr>
          <p:cNvCxnSpPr>
            <a:cxnSpLocks/>
            <a:stCxn id="7" idx="1"/>
          </p:cNvCxnSpPr>
          <p:nvPr/>
        </p:nvCxnSpPr>
        <p:spPr>
          <a:xfrm flipH="1" flipV="1">
            <a:off x="3241964" y="4081748"/>
            <a:ext cx="1843014" cy="86452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1ADC60F-4028-449F-B566-AA29A7938AB1}"/>
              </a:ext>
            </a:extLst>
          </p:cNvPr>
          <p:cNvSpPr/>
          <p:nvPr/>
        </p:nvSpPr>
        <p:spPr>
          <a:xfrm>
            <a:off x="8940518" y="2862349"/>
            <a:ext cx="1995055" cy="864523"/>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Markets</a:t>
            </a:r>
          </a:p>
        </p:txBody>
      </p:sp>
      <p:sp>
        <p:nvSpPr>
          <p:cNvPr id="17" name="TextBox 16">
            <a:extLst>
              <a:ext uri="{FF2B5EF4-FFF2-40B4-BE49-F238E27FC236}">
                <a16:creationId xmlns:a16="http://schemas.microsoft.com/office/drawing/2014/main" id="{3958DF52-6265-4484-9894-8F59B5D2A04D}"/>
              </a:ext>
            </a:extLst>
          </p:cNvPr>
          <p:cNvSpPr txBox="1"/>
          <p:nvPr/>
        </p:nvSpPr>
        <p:spPr>
          <a:xfrm>
            <a:off x="2134880" y="6128699"/>
            <a:ext cx="7922240" cy="1938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solidFill>
                  <a:schemeClr val="tx2"/>
                </a:solidFill>
                <a:latin typeface="+mn-lt"/>
                <a:ea typeface="+mn-ea"/>
              </a:rPr>
              <a:t>Source: “Early 21</a:t>
            </a:r>
            <a:r>
              <a:rPr lang="en-GB" sz="1400" baseline="30000" dirty="0">
                <a:solidFill>
                  <a:schemeClr val="tx2"/>
                </a:solidFill>
                <a:latin typeface="+mn-lt"/>
                <a:ea typeface="+mn-ea"/>
              </a:rPr>
              <a:t>st</a:t>
            </a:r>
            <a:r>
              <a:rPr lang="en-GB" sz="1400" dirty="0">
                <a:solidFill>
                  <a:schemeClr val="tx2"/>
                </a:solidFill>
                <a:latin typeface="+mn-lt"/>
                <a:ea typeface="+mn-ea"/>
              </a:rPr>
              <a:t> Century Processors,” S. Vajapeyam and M. Valero, IEEE Computer, April 2004</a:t>
            </a:r>
            <a:endParaRPr lang="en-GB" sz="1400" kern="1200" dirty="0">
              <a:solidFill>
                <a:schemeClr val="tx2"/>
              </a:solidFill>
              <a:latin typeface="+mn-lt"/>
              <a:ea typeface="+mn-ea"/>
              <a:cs typeface="+mn-cs"/>
            </a:endParaRPr>
          </a:p>
        </p:txBody>
      </p:sp>
    </p:spTree>
    <p:extLst>
      <p:ext uri="{BB962C8B-B14F-4D97-AF65-F5344CB8AC3E}">
        <p14:creationId xmlns:p14="http://schemas.microsoft.com/office/powerpoint/2010/main" val="3183282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Design Goals I</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b="1" dirty="0"/>
              <a:t>Functional</a:t>
            </a:r>
            <a:r>
              <a:rPr lang="en-GB" dirty="0"/>
              <a:t> – hard to correct (unlike software). </a:t>
            </a:r>
            <a:r>
              <a:rPr lang="en-GB" b="1" dirty="0"/>
              <a:t>Verification</a:t>
            </a:r>
            <a:r>
              <a:rPr lang="en-GB" dirty="0"/>
              <a:t> is perhaps the highest single cost in the design process. We also need to </a:t>
            </a:r>
            <a:r>
              <a:rPr lang="en-GB" b="1" dirty="0"/>
              <a:t>test</a:t>
            </a:r>
            <a:r>
              <a:rPr lang="en-GB" dirty="0"/>
              <a:t> our chips once they have been manufactured, again this can be a costly process and requires careful thought at the design stage</a:t>
            </a:r>
          </a:p>
          <a:p>
            <a:pPr>
              <a:buFont typeface="Arial" panose="020B0604020202020204" pitchFamily="34" charset="0"/>
              <a:buChar char="•"/>
            </a:pPr>
            <a:r>
              <a:rPr lang="en-GB" b="1" dirty="0"/>
              <a:t>Performance</a:t>
            </a:r>
            <a:r>
              <a:rPr lang="en-GB" dirty="0"/>
              <a:t> – what does this mean? No single best answer, e.g., sports car vs. off-road 4x4 vehicle – performance will always depend on the “workload”</a:t>
            </a:r>
          </a:p>
          <a:p>
            <a:pPr>
              <a:buFont typeface="Arial" panose="020B0604020202020204" pitchFamily="34" charset="0"/>
              <a:buChar char="•"/>
            </a:pPr>
            <a:r>
              <a:rPr lang="en-GB" b="1" dirty="0"/>
              <a:t>Power </a:t>
            </a:r>
            <a:r>
              <a:rPr lang="en-GB" dirty="0"/>
              <a:t>– a first-order design constraint for most designs today. Power limits the performance of most systems.</a:t>
            </a:r>
            <a:endParaRPr lang="en-US" dirty="0"/>
          </a:p>
        </p:txBody>
      </p:sp>
    </p:spTree>
    <p:extLst>
      <p:ext uri="{BB962C8B-B14F-4D97-AF65-F5344CB8AC3E}">
        <p14:creationId xmlns:p14="http://schemas.microsoft.com/office/powerpoint/2010/main" val="1636412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Design Goals II</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b="1" dirty="0"/>
              <a:t>Security</a:t>
            </a:r>
            <a:r>
              <a:rPr lang="en-GB" dirty="0"/>
              <a:t> – e.g., the ability to control access to sensitive data or prevent carefully crafted malicious inputs from hijacking control of the processor</a:t>
            </a:r>
          </a:p>
          <a:p>
            <a:pPr>
              <a:buFont typeface="Arial" panose="020B0604020202020204" pitchFamily="34" charset="0"/>
              <a:buChar char="•"/>
            </a:pPr>
            <a:r>
              <a:rPr lang="en-GB" b="1" dirty="0"/>
              <a:t>Cost </a:t>
            </a:r>
            <a:r>
              <a:rPr lang="en-GB" dirty="0"/>
              <a:t>– design cost (complexity), die costs (i.e., the size or area of our chip), packaging, etc.</a:t>
            </a:r>
          </a:p>
          <a:p>
            <a:pPr>
              <a:buFont typeface="Arial" panose="020B0604020202020204" pitchFamily="34" charset="0"/>
              <a:buChar char="•"/>
            </a:pPr>
            <a:r>
              <a:rPr lang="en-GB" b="1" dirty="0"/>
              <a:t>Reliability</a:t>
            </a:r>
            <a:r>
              <a:rPr lang="en-GB" dirty="0"/>
              <a:t> – do we need to try to detect and/or tolerate faults during operation?</a:t>
            </a:r>
            <a:endParaRPr lang="en-US" dirty="0"/>
          </a:p>
        </p:txBody>
      </p:sp>
    </p:spTree>
    <p:extLst>
      <p:ext uri="{BB962C8B-B14F-4D97-AF65-F5344CB8AC3E}">
        <p14:creationId xmlns:p14="http://schemas.microsoft.com/office/powerpoint/2010/main" val="249774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Markets and Features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Each target market will require a different trade-off in terms of </a:t>
            </a:r>
            <a:r>
              <a:rPr lang="en-GB" i="1" dirty="0"/>
              <a:t>power consumption, cost, area, performance, security, reliability,</a:t>
            </a:r>
            <a:r>
              <a:rPr lang="en-GB" dirty="0"/>
              <a:t> etc. </a:t>
            </a:r>
          </a:p>
          <a:p>
            <a:pPr marL="0" indent="0">
              <a:buNone/>
            </a:pPr>
            <a:r>
              <a:rPr lang="en-GB" dirty="0"/>
              <a:t>Here are some example processor classes from Arm:</a:t>
            </a:r>
          </a:p>
          <a:p>
            <a:pPr>
              <a:buFont typeface="Arial" panose="020B0604020202020204" pitchFamily="34" charset="0"/>
              <a:buChar char="•"/>
            </a:pPr>
            <a:r>
              <a:rPr lang="en-GB" b="1" dirty="0"/>
              <a:t>Cortex-A: </a:t>
            </a:r>
            <a:r>
              <a:rPr lang="en-GB" dirty="0"/>
              <a:t>high-performance application processors, e.g., for mobile phones</a:t>
            </a:r>
          </a:p>
          <a:p>
            <a:pPr>
              <a:buFont typeface="Arial" panose="020B0604020202020204" pitchFamily="34" charset="0"/>
              <a:buChar char="•"/>
            </a:pPr>
            <a:r>
              <a:rPr lang="en-GB" b="1" dirty="0"/>
              <a:t>Cortex-R</a:t>
            </a:r>
            <a:r>
              <a:rPr lang="en-GB" dirty="0"/>
              <a:t>: deterministic real-time performance, fault detection, and tolerance.</a:t>
            </a:r>
          </a:p>
          <a:p>
            <a:pPr>
              <a:buFont typeface="Arial" panose="020B0604020202020204" pitchFamily="34" charset="0"/>
              <a:buChar char="•"/>
            </a:pPr>
            <a:r>
              <a:rPr lang="en-GB" b="1" dirty="0"/>
              <a:t>Cortex-M</a:t>
            </a:r>
            <a:r>
              <a:rPr lang="en-GB" dirty="0"/>
              <a:t>: energy-efficient embedded devices (“microcontroller” class cores)</a:t>
            </a:r>
          </a:p>
          <a:p>
            <a:pPr>
              <a:buFont typeface="Arial" panose="020B0604020202020204" pitchFamily="34" charset="0"/>
              <a:buChar char="•"/>
            </a:pPr>
            <a:r>
              <a:rPr lang="en-US" b="1" dirty="0"/>
              <a:t>Neoverse</a:t>
            </a:r>
            <a:r>
              <a:rPr lang="en-GB" dirty="0"/>
              <a:t>: scalable networks of processors on a single chip </a:t>
            </a:r>
          </a:p>
          <a:p>
            <a:pPr marL="741363" lvl="1" indent="-342900"/>
            <a:r>
              <a:rPr lang="en-GB" dirty="0"/>
              <a:t>e.g., 8, 16, 64, or 128 cores. Used in datacenters, edge servers, and storage</a:t>
            </a:r>
            <a:endParaRPr lang="en-US" dirty="0"/>
          </a:p>
        </p:txBody>
      </p:sp>
    </p:spTree>
    <p:extLst>
      <p:ext uri="{BB962C8B-B14F-4D97-AF65-F5344CB8AC3E}">
        <p14:creationId xmlns:p14="http://schemas.microsoft.com/office/powerpoint/2010/main" val="2970425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Smartphone</a:t>
            </a:r>
            <a:endParaRPr lang="en-US" dirty="0"/>
          </a:p>
        </p:txBody>
      </p:sp>
      <p:sp>
        <p:nvSpPr>
          <p:cNvPr id="74" name="Content Placeholder 2">
            <a:extLst>
              <a:ext uri="{FF2B5EF4-FFF2-40B4-BE49-F238E27FC236}">
                <a16:creationId xmlns:a16="http://schemas.microsoft.com/office/drawing/2014/main" id="{ADC4F1EF-2E01-4A1A-8EAB-44D60E846B57}"/>
              </a:ext>
            </a:extLst>
          </p:cNvPr>
          <p:cNvSpPr>
            <a:spLocks noGrp="1"/>
          </p:cNvSpPr>
          <p:nvPr>
            <p:ph idx="1"/>
          </p:nvPr>
        </p:nvSpPr>
        <p:spPr>
          <a:xfrm>
            <a:off x="492789" y="1631112"/>
            <a:ext cx="2606011" cy="4086426"/>
          </a:xfrm>
        </p:spPr>
        <p:txBody>
          <a:bodyPr/>
          <a:lstStyle/>
          <a:p>
            <a:r>
              <a:rPr lang="en-GB" dirty="0"/>
              <a:t>A single smartphone will contain many different processor cores. </a:t>
            </a:r>
          </a:p>
          <a:p>
            <a:endParaRPr lang="en-GB" dirty="0"/>
          </a:p>
          <a:p>
            <a:r>
              <a:rPr lang="en-GB" i="1" dirty="0"/>
              <a:t>Why not use a single processor?</a:t>
            </a:r>
          </a:p>
        </p:txBody>
      </p:sp>
      <p:grpSp>
        <p:nvGrpSpPr>
          <p:cNvPr id="75" name="Group 74">
            <a:extLst>
              <a:ext uri="{FF2B5EF4-FFF2-40B4-BE49-F238E27FC236}">
                <a16:creationId xmlns:a16="http://schemas.microsoft.com/office/drawing/2014/main" id="{55CC9ACB-58BD-4727-B89C-F336C5D96C90}"/>
              </a:ext>
            </a:extLst>
          </p:cNvPr>
          <p:cNvGrpSpPr/>
          <p:nvPr/>
        </p:nvGrpSpPr>
        <p:grpSpPr>
          <a:xfrm>
            <a:off x="3772411" y="311979"/>
            <a:ext cx="8333562" cy="6126313"/>
            <a:chOff x="3770823" y="311978"/>
            <a:chExt cx="8333562" cy="6126313"/>
          </a:xfrm>
        </p:grpSpPr>
        <p:pic>
          <p:nvPicPr>
            <p:cNvPr id="76" name="Picture 75">
              <a:extLst>
                <a:ext uri="{FF2B5EF4-FFF2-40B4-BE49-F238E27FC236}">
                  <a16:creationId xmlns:a16="http://schemas.microsoft.com/office/drawing/2014/main" id="{891A88E8-4B48-46E0-96D6-616B4E947D6C}"/>
                </a:ext>
              </a:extLst>
            </p:cNvPr>
            <p:cNvPicPr>
              <a:picLocks noChangeAspect="1"/>
            </p:cNvPicPr>
            <p:nvPr/>
          </p:nvPicPr>
          <p:blipFill>
            <a:blip r:embed="rId3"/>
            <a:stretch>
              <a:fillRect/>
            </a:stretch>
          </p:blipFill>
          <p:spPr>
            <a:xfrm>
              <a:off x="6565611" y="615407"/>
              <a:ext cx="3762375" cy="5324475"/>
            </a:xfrm>
            <a:prstGeom prst="rect">
              <a:avLst/>
            </a:prstGeom>
          </p:spPr>
        </p:pic>
        <p:grpSp>
          <p:nvGrpSpPr>
            <p:cNvPr id="77" name="Group 76">
              <a:extLst>
                <a:ext uri="{FF2B5EF4-FFF2-40B4-BE49-F238E27FC236}">
                  <a16:creationId xmlns:a16="http://schemas.microsoft.com/office/drawing/2014/main" id="{C93305C2-E41B-4038-B11D-F78B7CF364D8}"/>
                </a:ext>
              </a:extLst>
            </p:cNvPr>
            <p:cNvGrpSpPr/>
            <p:nvPr/>
          </p:nvGrpSpPr>
          <p:grpSpPr>
            <a:xfrm>
              <a:off x="3770823" y="311978"/>
              <a:ext cx="8333562" cy="6126313"/>
              <a:chOff x="3769236" y="311977"/>
              <a:chExt cx="8333562" cy="6126313"/>
            </a:xfrm>
          </p:grpSpPr>
          <p:grpSp>
            <p:nvGrpSpPr>
              <p:cNvPr id="78" name="Group 77">
                <a:extLst>
                  <a:ext uri="{FF2B5EF4-FFF2-40B4-BE49-F238E27FC236}">
                    <a16:creationId xmlns:a16="http://schemas.microsoft.com/office/drawing/2014/main" id="{E3E71722-BE6C-4723-AD45-F6274F0605BB}"/>
                  </a:ext>
                </a:extLst>
              </p:cNvPr>
              <p:cNvGrpSpPr/>
              <p:nvPr/>
            </p:nvGrpSpPr>
            <p:grpSpPr>
              <a:xfrm>
                <a:off x="7780867" y="1600200"/>
                <a:ext cx="1549400" cy="3073400"/>
                <a:chOff x="7780867" y="1600200"/>
                <a:chExt cx="1549400" cy="3073400"/>
              </a:xfrm>
            </p:grpSpPr>
            <p:sp>
              <p:nvSpPr>
                <p:cNvPr id="119" name="Rectangle 118">
                  <a:extLst>
                    <a:ext uri="{FF2B5EF4-FFF2-40B4-BE49-F238E27FC236}">
                      <a16:creationId xmlns:a16="http://schemas.microsoft.com/office/drawing/2014/main" id="{A19AE882-93B0-466E-ADA6-AFD7B96B2B59}"/>
                    </a:ext>
                  </a:extLst>
                </p:cNvPr>
                <p:cNvSpPr/>
                <p:nvPr/>
              </p:nvSpPr>
              <p:spPr>
                <a:xfrm>
                  <a:off x="7780867" y="1771048"/>
                  <a:ext cx="1549400" cy="2902552"/>
                </a:xfrm>
                <a:prstGeom prst="rect">
                  <a:avLst/>
                </a:prstGeom>
                <a:solidFill>
                  <a:schemeClr val="bg2">
                    <a:lumMod val="50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grpSp>
              <p:nvGrpSpPr>
                <p:cNvPr id="120" name="Group 119">
                  <a:extLst>
                    <a:ext uri="{FF2B5EF4-FFF2-40B4-BE49-F238E27FC236}">
                      <a16:creationId xmlns:a16="http://schemas.microsoft.com/office/drawing/2014/main" id="{548F9A2A-6245-4919-B6B5-45F8B6570735}"/>
                    </a:ext>
                  </a:extLst>
                </p:cNvPr>
                <p:cNvGrpSpPr/>
                <p:nvPr/>
              </p:nvGrpSpPr>
              <p:grpSpPr>
                <a:xfrm>
                  <a:off x="8362818" y="3630960"/>
                  <a:ext cx="348966" cy="496953"/>
                  <a:chOff x="5284917" y="1667932"/>
                  <a:chExt cx="348966" cy="496953"/>
                </a:xfrm>
              </p:grpSpPr>
              <p:sp>
                <p:nvSpPr>
                  <p:cNvPr id="138" name="Rectangle: Single Corner Snipped 137">
                    <a:extLst>
                      <a:ext uri="{FF2B5EF4-FFF2-40B4-BE49-F238E27FC236}">
                        <a16:creationId xmlns:a16="http://schemas.microsoft.com/office/drawing/2014/main" id="{9939A4C1-242E-4FB0-A0E9-A5526DE6B249}"/>
                      </a:ext>
                    </a:extLst>
                  </p:cNvPr>
                  <p:cNvSpPr/>
                  <p:nvPr/>
                </p:nvSpPr>
                <p:spPr>
                  <a:xfrm rot="16200000">
                    <a:off x="5210923" y="1741926"/>
                    <a:ext cx="496953" cy="348966"/>
                  </a:xfrm>
                  <a:prstGeom prst="snip1Rect">
                    <a:avLst>
                      <a:gd name="adj" fmla="val 37897"/>
                    </a:avLst>
                  </a:prstGeom>
                  <a:solidFill>
                    <a:schemeClr val="accent1"/>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sp>
                <p:nvSpPr>
                  <p:cNvPr id="139" name="Rectangle 138">
                    <a:extLst>
                      <a:ext uri="{FF2B5EF4-FFF2-40B4-BE49-F238E27FC236}">
                        <a16:creationId xmlns:a16="http://schemas.microsoft.com/office/drawing/2014/main" id="{9A52F4D1-3877-4DDD-8AE8-B8D776A808C9}"/>
                      </a:ext>
                    </a:extLst>
                  </p:cNvPr>
                  <p:cNvSpPr/>
                  <p:nvPr/>
                </p:nvSpPr>
                <p:spPr>
                  <a:xfrm rot="16200000">
                    <a:off x="5334001" y="2012881"/>
                    <a:ext cx="170624" cy="69162"/>
                  </a:xfrm>
                  <a:prstGeom prst="rect">
                    <a:avLst/>
                  </a:prstGeom>
                  <a:solidFill>
                    <a:srgbClr val="FFC000"/>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sp>
                <p:nvSpPr>
                  <p:cNvPr id="140" name="Rectangle 139">
                    <a:extLst>
                      <a:ext uri="{FF2B5EF4-FFF2-40B4-BE49-F238E27FC236}">
                        <a16:creationId xmlns:a16="http://schemas.microsoft.com/office/drawing/2014/main" id="{39644C9F-F792-4172-A131-DBD17C306915}"/>
                      </a:ext>
                    </a:extLst>
                  </p:cNvPr>
                  <p:cNvSpPr/>
                  <p:nvPr/>
                </p:nvSpPr>
                <p:spPr>
                  <a:xfrm rot="16200000">
                    <a:off x="5255518" y="2012881"/>
                    <a:ext cx="170624" cy="69162"/>
                  </a:xfrm>
                  <a:prstGeom prst="rect">
                    <a:avLst/>
                  </a:prstGeom>
                  <a:solidFill>
                    <a:srgbClr val="FFC000"/>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sp>
                <p:nvSpPr>
                  <p:cNvPr id="141" name="Rectangle 140">
                    <a:extLst>
                      <a:ext uri="{FF2B5EF4-FFF2-40B4-BE49-F238E27FC236}">
                        <a16:creationId xmlns:a16="http://schemas.microsoft.com/office/drawing/2014/main" id="{7E5B1534-0623-4C52-998F-78E7D14D1D5F}"/>
                      </a:ext>
                    </a:extLst>
                  </p:cNvPr>
                  <p:cNvSpPr/>
                  <p:nvPr/>
                </p:nvSpPr>
                <p:spPr>
                  <a:xfrm rot="16200000">
                    <a:off x="5412484" y="2012881"/>
                    <a:ext cx="170624" cy="69162"/>
                  </a:xfrm>
                  <a:prstGeom prst="rect">
                    <a:avLst/>
                  </a:prstGeom>
                  <a:solidFill>
                    <a:srgbClr val="FFC000"/>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sp>
                <p:nvSpPr>
                  <p:cNvPr id="142" name="Rectangle 141">
                    <a:extLst>
                      <a:ext uri="{FF2B5EF4-FFF2-40B4-BE49-F238E27FC236}">
                        <a16:creationId xmlns:a16="http://schemas.microsoft.com/office/drawing/2014/main" id="{C0643BAE-D789-4C6D-B22A-5A0C1EA4F60B}"/>
                      </a:ext>
                    </a:extLst>
                  </p:cNvPr>
                  <p:cNvSpPr/>
                  <p:nvPr/>
                </p:nvSpPr>
                <p:spPr>
                  <a:xfrm rot="16200000">
                    <a:off x="5490966" y="2012882"/>
                    <a:ext cx="170624" cy="69162"/>
                  </a:xfrm>
                  <a:prstGeom prst="rect">
                    <a:avLst/>
                  </a:prstGeom>
                  <a:solidFill>
                    <a:srgbClr val="FFC000"/>
                  </a:solidFill>
                  <a:ln w="63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grpSp>
            <p:sp>
              <p:nvSpPr>
                <p:cNvPr id="121" name="Rectangle 120">
                  <a:extLst>
                    <a:ext uri="{FF2B5EF4-FFF2-40B4-BE49-F238E27FC236}">
                      <a16:creationId xmlns:a16="http://schemas.microsoft.com/office/drawing/2014/main" id="{64D0DDF6-4605-4C27-93EE-1F18AB074C55}"/>
                    </a:ext>
                  </a:extLst>
                </p:cNvPr>
                <p:cNvSpPr/>
                <p:nvPr/>
              </p:nvSpPr>
              <p:spPr>
                <a:xfrm>
                  <a:off x="7943994" y="2527183"/>
                  <a:ext cx="517354" cy="517354"/>
                </a:xfrm>
                <a:prstGeom prst="rect">
                  <a:avLst/>
                </a:prstGeom>
                <a:solidFill>
                  <a:schemeClr val="accent5"/>
                </a:solidFill>
                <a:ln w="6350" cmpd="sng">
                  <a:noFill/>
                </a:ln>
                <a:effectLst/>
              </p:spPr>
              <p:style>
                <a:lnRef idx="1">
                  <a:schemeClr val="accent1"/>
                </a:lnRef>
                <a:fillRef idx="3">
                  <a:schemeClr val="accent1"/>
                </a:fillRef>
                <a:effectRef idx="2">
                  <a:schemeClr val="accent1"/>
                </a:effectRef>
                <a:fontRef idx="minor">
                  <a:schemeClr val="lt1"/>
                </a:fontRef>
              </p:style>
              <p:txBody>
                <a:bodyPr vert="eaVert" rtlCol="0" anchor="t"/>
                <a:lstStyle/>
                <a:p>
                  <a:pPr algn="ctr"/>
                  <a:endParaRPr lang="en-GB" sz="1400" dirty="0">
                    <a:solidFill>
                      <a:schemeClr val="bg1"/>
                    </a:solidFill>
                    <a:latin typeface="Calibri" panose="020F0502020204030204" pitchFamily="34" charset="0"/>
                  </a:endParaRPr>
                </a:p>
              </p:txBody>
            </p:sp>
            <p:sp>
              <p:nvSpPr>
                <p:cNvPr id="122" name="Rectangle 121">
                  <a:extLst>
                    <a:ext uri="{FF2B5EF4-FFF2-40B4-BE49-F238E27FC236}">
                      <a16:creationId xmlns:a16="http://schemas.microsoft.com/office/drawing/2014/main" id="{B44E266B-3ABE-416D-90A7-8D6EC29C6DD7}"/>
                    </a:ext>
                  </a:extLst>
                </p:cNvPr>
                <p:cNvSpPr/>
                <p:nvPr/>
              </p:nvSpPr>
              <p:spPr>
                <a:xfrm>
                  <a:off x="7946111" y="3301784"/>
                  <a:ext cx="311635" cy="311635"/>
                </a:xfrm>
                <a:prstGeom prst="rect">
                  <a:avLst/>
                </a:prstGeom>
                <a:solidFill>
                  <a:schemeClr val="accent5"/>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sp>
              <p:nvSpPr>
                <p:cNvPr id="123" name="Rectangle 122">
                  <a:extLst>
                    <a:ext uri="{FF2B5EF4-FFF2-40B4-BE49-F238E27FC236}">
                      <a16:creationId xmlns:a16="http://schemas.microsoft.com/office/drawing/2014/main" id="{67F7A30F-7D7C-4D4B-9BB6-BA78E2ED3B43}"/>
                    </a:ext>
                  </a:extLst>
                </p:cNvPr>
                <p:cNvSpPr/>
                <p:nvPr/>
              </p:nvSpPr>
              <p:spPr>
                <a:xfrm>
                  <a:off x="8857345" y="3301784"/>
                  <a:ext cx="311635" cy="311635"/>
                </a:xfrm>
                <a:prstGeom prst="rect">
                  <a:avLst/>
                </a:prstGeom>
                <a:solidFill>
                  <a:schemeClr val="accent5"/>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sp>
              <p:nvSpPr>
                <p:cNvPr id="124" name="Rectangle 123">
                  <a:extLst>
                    <a:ext uri="{FF2B5EF4-FFF2-40B4-BE49-F238E27FC236}">
                      <a16:creationId xmlns:a16="http://schemas.microsoft.com/office/drawing/2014/main" id="{3405303E-3F9F-45E2-884D-EBBE485BB88E}"/>
                    </a:ext>
                  </a:extLst>
                </p:cNvPr>
                <p:cNvSpPr/>
                <p:nvPr/>
              </p:nvSpPr>
              <p:spPr>
                <a:xfrm>
                  <a:off x="7946111" y="4127914"/>
                  <a:ext cx="311635" cy="311635"/>
                </a:xfrm>
                <a:prstGeom prst="rect">
                  <a:avLst/>
                </a:prstGeom>
                <a:solidFill>
                  <a:schemeClr val="accent5"/>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sp>
              <p:nvSpPr>
                <p:cNvPr id="125" name="Rectangle 124">
                  <a:extLst>
                    <a:ext uri="{FF2B5EF4-FFF2-40B4-BE49-F238E27FC236}">
                      <a16:creationId xmlns:a16="http://schemas.microsoft.com/office/drawing/2014/main" id="{5BAE9695-5731-4694-BC2C-DC09861EF7FC}"/>
                    </a:ext>
                  </a:extLst>
                </p:cNvPr>
                <p:cNvSpPr/>
                <p:nvPr/>
              </p:nvSpPr>
              <p:spPr>
                <a:xfrm>
                  <a:off x="8857345" y="4141484"/>
                  <a:ext cx="311635" cy="311635"/>
                </a:xfrm>
                <a:prstGeom prst="rect">
                  <a:avLst/>
                </a:prstGeom>
                <a:solidFill>
                  <a:schemeClr val="accent5"/>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sp>
              <p:nvSpPr>
                <p:cNvPr id="126" name="Rectangle 125">
                  <a:extLst>
                    <a:ext uri="{FF2B5EF4-FFF2-40B4-BE49-F238E27FC236}">
                      <a16:creationId xmlns:a16="http://schemas.microsoft.com/office/drawing/2014/main" id="{8B0565B3-A02E-4517-B0F5-F5C8A127DFFD}"/>
                    </a:ext>
                  </a:extLst>
                </p:cNvPr>
                <p:cNvSpPr/>
                <p:nvPr/>
              </p:nvSpPr>
              <p:spPr>
                <a:xfrm>
                  <a:off x="8654179" y="2534838"/>
                  <a:ext cx="517354" cy="517354"/>
                </a:xfrm>
                <a:prstGeom prst="rect">
                  <a:avLst/>
                </a:prstGeom>
                <a:solidFill>
                  <a:schemeClr val="accent5"/>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bg2"/>
                    </a:solidFill>
                    <a:latin typeface="Calibri" panose="020F0502020204030204" pitchFamily="34" charset="0"/>
                  </a:endParaRPr>
                </a:p>
              </p:txBody>
            </p:sp>
            <p:sp>
              <p:nvSpPr>
                <p:cNvPr id="127" name="Rectangle 126">
                  <a:extLst>
                    <a:ext uri="{FF2B5EF4-FFF2-40B4-BE49-F238E27FC236}">
                      <a16:creationId xmlns:a16="http://schemas.microsoft.com/office/drawing/2014/main" id="{554B824D-99E8-4983-B006-76E6358B2E19}"/>
                    </a:ext>
                  </a:extLst>
                </p:cNvPr>
                <p:cNvSpPr/>
                <p:nvPr/>
              </p:nvSpPr>
              <p:spPr>
                <a:xfrm>
                  <a:off x="7940576" y="1933371"/>
                  <a:ext cx="311635" cy="311635"/>
                </a:xfrm>
                <a:prstGeom prst="rect">
                  <a:avLst/>
                </a:prstGeom>
                <a:solidFill>
                  <a:schemeClr val="accent5"/>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sp>
              <p:nvSpPr>
                <p:cNvPr id="128" name="Rectangle 127">
                  <a:extLst>
                    <a:ext uri="{FF2B5EF4-FFF2-40B4-BE49-F238E27FC236}">
                      <a16:creationId xmlns:a16="http://schemas.microsoft.com/office/drawing/2014/main" id="{7E17A5DA-9598-4A60-8AF1-0F804E30F5BC}"/>
                    </a:ext>
                  </a:extLst>
                </p:cNvPr>
                <p:cNvSpPr/>
                <p:nvPr/>
              </p:nvSpPr>
              <p:spPr>
                <a:xfrm>
                  <a:off x="8853927" y="1933371"/>
                  <a:ext cx="311635" cy="311635"/>
                </a:xfrm>
                <a:prstGeom prst="rect">
                  <a:avLst/>
                </a:prstGeom>
                <a:solidFill>
                  <a:schemeClr val="accent5"/>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cxnSp>
              <p:nvCxnSpPr>
                <p:cNvPr id="129" name="Connector: Elbow 128">
                  <a:extLst>
                    <a:ext uri="{FF2B5EF4-FFF2-40B4-BE49-F238E27FC236}">
                      <a16:creationId xmlns:a16="http://schemas.microsoft.com/office/drawing/2014/main" id="{57376C9E-12B8-40F1-A1A8-D76411E34229}"/>
                    </a:ext>
                  </a:extLst>
                </p:cNvPr>
                <p:cNvCxnSpPr>
                  <a:stCxn id="127" idx="2"/>
                </p:cNvCxnSpPr>
                <p:nvPr/>
              </p:nvCxnSpPr>
              <p:spPr>
                <a:xfrm rot="16200000" flipH="1">
                  <a:off x="8004975" y="2336424"/>
                  <a:ext cx="282177" cy="99339"/>
                </a:xfrm>
                <a:prstGeom prst="bentConnector3">
                  <a:avLst/>
                </a:prstGeom>
                <a:ln w="31750" cmpd="sng">
                  <a:solidFill>
                    <a:schemeClr val="accent2">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Connector: Elbow 129">
                  <a:extLst>
                    <a:ext uri="{FF2B5EF4-FFF2-40B4-BE49-F238E27FC236}">
                      <a16:creationId xmlns:a16="http://schemas.microsoft.com/office/drawing/2014/main" id="{434A6875-EE65-4908-9AA1-0FE385F1596C}"/>
                    </a:ext>
                  </a:extLst>
                </p:cNvPr>
                <p:cNvCxnSpPr/>
                <p:nvPr/>
              </p:nvCxnSpPr>
              <p:spPr>
                <a:xfrm rot="5400000">
                  <a:off x="8819168" y="2324305"/>
                  <a:ext cx="289833" cy="131233"/>
                </a:xfrm>
                <a:prstGeom prst="bentConnector3">
                  <a:avLst/>
                </a:prstGeom>
                <a:ln w="31750" cmpd="sng">
                  <a:solidFill>
                    <a:schemeClr val="accent2">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Connector: Elbow 130">
                  <a:extLst>
                    <a:ext uri="{FF2B5EF4-FFF2-40B4-BE49-F238E27FC236}">
                      <a16:creationId xmlns:a16="http://schemas.microsoft.com/office/drawing/2014/main" id="{9B64827A-33C9-4E92-8C64-199B652046FD}"/>
                    </a:ext>
                  </a:extLst>
                </p:cNvPr>
                <p:cNvCxnSpPr>
                  <a:endCxn id="126" idx="1"/>
                </p:cNvCxnSpPr>
                <p:nvPr/>
              </p:nvCxnSpPr>
              <p:spPr>
                <a:xfrm flipV="1">
                  <a:off x="8462633" y="2793515"/>
                  <a:ext cx="191546" cy="485"/>
                </a:xfrm>
                <a:prstGeom prst="bentConnector3">
                  <a:avLst/>
                </a:prstGeom>
                <a:ln w="31750" cmpd="sng">
                  <a:solidFill>
                    <a:schemeClr val="accent2">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Connector: Elbow 131">
                  <a:extLst>
                    <a:ext uri="{FF2B5EF4-FFF2-40B4-BE49-F238E27FC236}">
                      <a16:creationId xmlns:a16="http://schemas.microsoft.com/office/drawing/2014/main" id="{F009EFCF-25BB-42A7-A8A0-B7F6786B5DBA}"/>
                    </a:ext>
                  </a:extLst>
                </p:cNvPr>
                <p:cNvCxnSpPr>
                  <a:endCxn id="122" idx="0"/>
                </p:cNvCxnSpPr>
                <p:nvPr/>
              </p:nvCxnSpPr>
              <p:spPr>
                <a:xfrm rot="5400000">
                  <a:off x="8020209" y="3126257"/>
                  <a:ext cx="257247" cy="93806"/>
                </a:xfrm>
                <a:prstGeom prst="bentConnector3">
                  <a:avLst/>
                </a:prstGeom>
                <a:ln w="31750" cmpd="sng">
                  <a:solidFill>
                    <a:schemeClr val="accent2">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Connector: Elbow 132">
                  <a:extLst>
                    <a:ext uri="{FF2B5EF4-FFF2-40B4-BE49-F238E27FC236}">
                      <a16:creationId xmlns:a16="http://schemas.microsoft.com/office/drawing/2014/main" id="{C968B255-DFC9-452B-B7B8-EF1F60F591F7}"/>
                    </a:ext>
                  </a:extLst>
                </p:cNvPr>
                <p:cNvCxnSpPr>
                  <a:endCxn id="123" idx="0"/>
                </p:cNvCxnSpPr>
                <p:nvPr/>
              </p:nvCxnSpPr>
              <p:spPr>
                <a:xfrm rot="16200000" flipH="1">
                  <a:off x="8831019" y="3119640"/>
                  <a:ext cx="249592" cy="114695"/>
                </a:xfrm>
                <a:prstGeom prst="bentConnector3">
                  <a:avLst/>
                </a:prstGeom>
                <a:ln w="31750" cmpd="sng">
                  <a:solidFill>
                    <a:schemeClr val="accent2">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Connector: Elbow 133">
                  <a:extLst>
                    <a:ext uri="{FF2B5EF4-FFF2-40B4-BE49-F238E27FC236}">
                      <a16:creationId xmlns:a16="http://schemas.microsoft.com/office/drawing/2014/main" id="{1C7BA0E9-26D2-4DAA-9B5B-1E353873EBC1}"/>
                    </a:ext>
                  </a:extLst>
                </p:cNvPr>
                <p:cNvCxnSpPr>
                  <a:cxnSpLocks/>
                  <a:stCxn id="124" idx="0"/>
                </p:cNvCxnSpPr>
                <p:nvPr/>
              </p:nvCxnSpPr>
              <p:spPr>
                <a:xfrm rot="5400000" flipH="1" flipV="1">
                  <a:off x="7853453" y="3879436"/>
                  <a:ext cx="496954" cy="2"/>
                </a:xfrm>
                <a:prstGeom prst="bentConnector3">
                  <a:avLst/>
                </a:prstGeom>
                <a:ln w="31750" cmpd="sng">
                  <a:solidFill>
                    <a:schemeClr val="accent2">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Connector: Elbow 134">
                  <a:extLst>
                    <a:ext uri="{FF2B5EF4-FFF2-40B4-BE49-F238E27FC236}">
                      <a16:creationId xmlns:a16="http://schemas.microsoft.com/office/drawing/2014/main" id="{15C6D13E-B1C7-4510-B506-D319E6101419}"/>
                    </a:ext>
                  </a:extLst>
                </p:cNvPr>
                <p:cNvCxnSpPr>
                  <a:cxnSpLocks/>
                  <a:stCxn id="123" idx="2"/>
                </p:cNvCxnSpPr>
                <p:nvPr/>
              </p:nvCxnSpPr>
              <p:spPr>
                <a:xfrm rot="5400000">
                  <a:off x="8754206" y="3868958"/>
                  <a:ext cx="514497" cy="3419"/>
                </a:xfrm>
                <a:prstGeom prst="bentConnector3">
                  <a:avLst/>
                </a:prstGeom>
                <a:ln w="31750" cmpd="sng">
                  <a:solidFill>
                    <a:schemeClr val="accent2">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Connector: Elbow 135">
                  <a:extLst>
                    <a:ext uri="{FF2B5EF4-FFF2-40B4-BE49-F238E27FC236}">
                      <a16:creationId xmlns:a16="http://schemas.microsoft.com/office/drawing/2014/main" id="{5CA4698A-500C-4185-B7D3-268650B5FC7D}"/>
                    </a:ext>
                  </a:extLst>
                </p:cNvPr>
                <p:cNvCxnSpPr>
                  <a:stCxn id="138" idx="0"/>
                  <a:endCxn id="123" idx="1"/>
                </p:cNvCxnSpPr>
                <p:nvPr/>
              </p:nvCxnSpPr>
              <p:spPr>
                <a:xfrm rot="5400000" flipH="1" flipV="1">
                  <a:off x="8610644" y="3384260"/>
                  <a:ext cx="173359" cy="320044"/>
                </a:xfrm>
                <a:prstGeom prst="bentConnector2">
                  <a:avLst/>
                </a:prstGeom>
                <a:ln w="31750" cmpd="sng">
                  <a:solidFill>
                    <a:schemeClr val="accent2">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7" name="Oval 136">
                  <a:extLst>
                    <a:ext uri="{FF2B5EF4-FFF2-40B4-BE49-F238E27FC236}">
                      <a16:creationId xmlns:a16="http://schemas.microsoft.com/office/drawing/2014/main" id="{1C71F0B8-62D7-485A-A329-1E8348123E16}"/>
                    </a:ext>
                  </a:extLst>
                </p:cNvPr>
                <p:cNvSpPr/>
                <p:nvPr/>
              </p:nvSpPr>
              <p:spPr>
                <a:xfrm>
                  <a:off x="7874000" y="1600200"/>
                  <a:ext cx="133350" cy="133350"/>
                </a:xfrm>
                <a:prstGeom prst="ellipse">
                  <a:avLst/>
                </a:prstGeom>
                <a:solidFill>
                  <a:schemeClr val="tx1"/>
                </a:solid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a:solidFill>
                      <a:schemeClr val="tx1"/>
                    </a:solidFill>
                    <a:latin typeface="Calibri" panose="020F0502020204030204" pitchFamily="34" charset="0"/>
                  </a:endParaRPr>
                </a:p>
              </p:txBody>
            </p:sp>
          </p:grpSp>
          <p:grpSp>
            <p:nvGrpSpPr>
              <p:cNvPr id="79" name="Group 78">
                <a:extLst>
                  <a:ext uri="{FF2B5EF4-FFF2-40B4-BE49-F238E27FC236}">
                    <a16:creationId xmlns:a16="http://schemas.microsoft.com/office/drawing/2014/main" id="{B76C760E-EDC0-4D4A-8750-C35F5A2A464D}"/>
                  </a:ext>
                </a:extLst>
              </p:cNvPr>
              <p:cNvGrpSpPr/>
              <p:nvPr/>
            </p:nvGrpSpPr>
            <p:grpSpPr>
              <a:xfrm>
                <a:off x="4922085" y="2198092"/>
                <a:ext cx="1995167" cy="1349225"/>
                <a:chOff x="4922085" y="2198092"/>
                <a:chExt cx="1995167" cy="1349225"/>
              </a:xfrm>
            </p:grpSpPr>
            <p:sp>
              <p:nvSpPr>
                <p:cNvPr id="117" name="Rectangle 116">
                  <a:extLst>
                    <a:ext uri="{FF2B5EF4-FFF2-40B4-BE49-F238E27FC236}">
                      <a16:creationId xmlns:a16="http://schemas.microsoft.com/office/drawing/2014/main" id="{BBA2DF75-6F62-4EC4-871F-52D84B6728F1}"/>
                    </a:ext>
                  </a:extLst>
                </p:cNvPr>
                <p:cNvSpPr/>
                <p:nvPr/>
              </p:nvSpPr>
              <p:spPr>
                <a:xfrm>
                  <a:off x="4922085" y="2584480"/>
                  <a:ext cx="1980000" cy="962837"/>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CORTEX-A</a:t>
                  </a:r>
                </a:p>
                <a:p>
                  <a:pPr algn="ctr"/>
                  <a:r>
                    <a:rPr lang="en-GB" dirty="0">
                      <a:solidFill>
                        <a:schemeClr val="accent5"/>
                      </a:solidFill>
                      <a:latin typeface="Calibri" panose="020F0502020204030204" pitchFamily="34" charset="0"/>
                    </a:rPr>
                    <a:t>CORTEX-M</a:t>
                  </a:r>
                </a:p>
                <a:p>
                  <a:pPr algn="ctr"/>
                  <a:endParaRPr lang="en-GB" dirty="0">
                    <a:solidFill>
                      <a:schemeClr val="tx1"/>
                    </a:solidFill>
                    <a:latin typeface="Calibri" panose="020F0502020204030204" pitchFamily="34" charset="0"/>
                  </a:endParaRPr>
                </a:p>
                <a:p>
                  <a:pPr algn="ctr"/>
                  <a:endParaRPr lang="en-GB" dirty="0">
                    <a:solidFill>
                      <a:schemeClr val="tx1"/>
                    </a:solidFill>
                    <a:latin typeface="Calibri" panose="020F0502020204030204" pitchFamily="34" charset="0"/>
                  </a:endParaRPr>
                </a:p>
              </p:txBody>
            </p:sp>
            <p:sp>
              <p:nvSpPr>
                <p:cNvPr id="118" name="Rectangle 117">
                  <a:extLst>
                    <a:ext uri="{FF2B5EF4-FFF2-40B4-BE49-F238E27FC236}">
                      <a16:creationId xmlns:a16="http://schemas.microsoft.com/office/drawing/2014/main" id="{1D6A9A01-B3DD-4F8F-876A-059157895817}"/>
                    </a:ext>
                  </a:extLst>
                </p:cNvPr>
                <p:cNvSpPr/>
                <p:nvPr/>
              </p:nvSpPr>
              <p:spPr>
                <a:xfrm>
                  <a:off x="4937252" y="2198092"/>
                  <a:ext cx="1980000" cy="360000"/>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2"/>
                      </a:solidFill>
                      <a:latin typeface="Calibri" panose="020F0502020204030204" pitchFamily="34" charset="0"/>
                    </a:rPr>
                    <a:t>Apps processor</a:t>
                  </a:r>
                </a:p>
              </p:txBody>
            </p:sp>
          </p:grpSp>
          <p:cxnSp>
            <p:nvCxnSpPr>
              <p:cNvPr id="80" name="Connector: Elbow 79">
                <a:extLst>
                  <a:ext uri="{FF2B5EF4-FFF2-40B4-BE49-F238E27FC236}">
                    <a16:creationId xmlns:a16="http://schemas.microsoft.com/office/drawing/2014/main" id="{951A776E-6754-48C7-A4EB-660B5E6B52F3}"/>
                  </a:ext>
                </a:extLst>
              </p:cNvPr>
              <p:cNvCxnSpPr>
                <a:cxnSpLocks/>
                <a:stCxn id="117" idx="2"/>
              </p:cNvCxnSpPr>
              <p:nvPr/>
            </p:nvCxnSpPr>
            <p:spPr>
              <a:xfrm rot="5400000" flipH="1" flipV="1">
                <a:off x="6689507" y="2055047"/>
                <a:ext cx="714848" cy="2269692"/>
              </a:xfrm>
              <a:prstGeom prst="bentConnector4">
                <a:avLst>
                  <a:gd name="adj1" fmla="val -31979"/>
                  <a:gd name="adj2" fmla="val 62856"/>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81" name="Group 80">
                <a:extLst>
                  <a:ext uri="{FF2B5EF4-FFF2-40B4-BE49-F238E27FC236}">
                    <a16:creationId xmlns:a16="http://schemas.microsoft.com/office/drawing/2014/main" id="{A13F9392-4767-4751-BBD6-9D08005E9A32}"/>
                  </a:ext>
                </a:extLst>
              </p:cNvPr>
              <p:cNvGrpSpPr/>
              <p:nvPr/>
            </p:nvGrpSpPr>
            <p:grpSpPr>
              <a:xfrm>
                <a:off x="4913634" y="3806831"/>
                <a:ext cx="1980000" cy="1285145"/>
                <a:chOff x="4722036" y="1285461"/>
                <a:chExt cx="1980000" cy="1285145"/>
              </a:xfrm>
            </p:grpSpPr>
            <p:sp>
              <p:nvSpPr>
                <p:cNvPr id="115" name="Rectangle 114">
                  <a:extLst>
                    <a:ext uri="{FF2B5EF4-FFF2-40B4-BE49-F238E27FC236}">
                      <a16:creationId xmlns:a16="http://schemas.microsoft.com/office/drawing/2014/main" id="{5C8A63EE-DD40-443C-9D5D-BD17662FB7E3}"/>
                    </a:ext>
                  </a:extLst>
                </p:cNvPr>
                <p:cNvSpPr/>
                <p:nvPr/>
              </p:nvSpPr>
              <p:spPr>
                <a:xfrm>
                  <a:off x="4722036" y="1607769"/>
                  <a:ext cx="1980000" cy="962837"/>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CORTEX-A</a:t>
                  </a:r>
                </a:p>
                <a:p>
                  <a:pPr algn="ctr"/>
                  <a:r>
                    <a:rPr lang="en-GB" dirty="0">
                      <a:solidFill>
                        <a:schemeClr val="accent5"/>
                      </a:solidFill>
                      <a:latin typeface="Calibri" panose="020F0502020204030204" pitchFamily="34" charset="0"/>
                    </a:rPr>
                    <a:t>CORTEX-R</a:t>
                  </a:r>
                </a:p>
                <a:p>
                  <a:pPr algn="ctr"/>
                  <a:r>
                    <a:rPr lang="en-GB" dirty="0">
                      <a:solidFill>
                        <a:schemeClr val="accent5"/>
                      </a:solidFill>
                      <a:latin typeface="Calibri" panose="020F0502020204030204" pitchFamily="34" charset="0"/>
                    </a:rPr>
                    <a:t>CORTEX-M</a:t>
                  </a:r>
                </a:p>
                <a:p>
                  <a:pPr algn="ctr"/>
                  <a:endParaRPr lang="en-GB" dirty="0">
                    <a:solidFill>
                      <a:schemeClr val="accent5"/>
                    </a:solidFill>
                    <a:latin typeface="Calibri" panose="020F0502020204030204" pitchFamily="34" charset="0"/>
                  </a:endParaRPr>
                </a:p>
                <a:p>
                  <a:pPr algn="ctr"/>
                  <a:endParaRPr lang="en-GB" dirty="0">
                    <a:solidFill>
                      <a:schemeClr val="accent5"/>
                    </a:solidFill>
                    <a:latin typeface="Calibri" panose="020F0502020204030204" pitchFamily="34" charset="0"/>
                  </a:endParaRPr>
                </a:p>
              </p:txBody>
            </p:sp>
            <p:sp>
              <p:nvSpPr>
                <p:cNvPr id="116" name="Rectangle 115">
                  <a:extLst>
                    <a:ext uri="{FF2B5EF4-FFF2-40B4-BE49-F238E27FC236}">
                      <a16:creationId xmlns:a16="http://schemas.microsoft.com/office/drawing/2014/main" id="{AD93E314-A5CC-47C3-8606-756C035713D9}"/>
                    </a:ext>
                  </a:extLst>
                </p:cNvPr>
                <p:cNvSpPr/>
                <p:nvPr/>
              </p:nvSpPr>
              <p:spPr>
                <a:xfrm>
                  <a:off x="4722036" y="1285461"/>
                  <a:ext cx="1980000" cy="360000"/>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2"/>
                      </a:solidFill>
                      <a:latin typeface="Calibri" panose="020F0502020204030204" pitchFamily="34" charset="0"/>
                    </a:rPr>
                    <a:t>2G/3G/4G/5G</a:t>
                  </a:r>
                </a:p>
              </p:txBody>
            </p:sp>
          </p:grpSp>
          <p:cxnSp>
            <p:nvCxnSpPr>
              <p:cNvPr id="82" name="Connector: Elbow 81">
                <a:extLst>
                  <a:ext uri="{FF2B5EF4-FFF2-40B4-BE49-F238E27FC236}">
                    <a16:creationId xmlns:a16="http://schemas.microsoft.com/office/drawing/2014/main" id="{0DE850C6-3779-40C1-A0CC-416DD44F9A1A}"/>
                  </a:ext>
                </a:extLst>
              </p:cNvPr>
              <p:cNvCxnSpPr>
                <a:cxnSpLocks/>
                <a:stCxn id="115" idx="2"/>
              </p:cNvCxnSpPr>
              <p:nvPr/>
            </p:nvCxnSpPr>
            <p:spPr>
              <a:xfrm rot="5400000" flipH="1" flipV="1">
                <a:off x="6165234" y="3185088"/>
                <a:ext cx="1645288" cy="2168488"/>
              </a:xfrm>
              <a:prstGeom prst="bentConnector4">
                <a:avLst>
                  <a:gd name="adj1" fmla="val -13894"/>
                  <a:gd name="adj2" fmla="val 72827"/>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B6E60974-5EE5-4DAD-BCB7-BD95E46D9F31}"/>
                  </a:ext>
                </a:extLst>
              </p:cNvPr>
              <p:cNvGrpSpPr/>
              <p:nvPr/>
            </p:nvGrpSpPr>
            <p:grpSpPr>
              <a:xfrm>
                <a:off x="5507376" y="5494126"/>
                <a:ext cx="1980000" cy="944164"/>
                <a:chOff x="4722036" y="1285461"/>
                <a:chExt cx="1980000" cy="1285145"/>
              </a:xfrm>
            </p:grpSpPr>
            <p:sp>
              <p:nvSpPr>
                <p:cNvPr id="113" name="Rectangle 112">
                  <a:extLst>
                    <a:ext uri="{FF2B5EF4-FFF2-40B4-BE49-F238E27FC236}">
                      <a16:creationId xmlns:a16="http://schemas.microsoft.com/office/drawing/2014/main" id="{068E8EBF-7586-404F-B4C3-3D3CAB650C53}"/>
                    </a:ext>
                  </a:extLst>
                </p:cNvPr>
                <p:cNvSpPr/>
                <p:nvPr/>
              </p:nvSpPr>
              <p:spPr>
                <a:xfrm>
                  <a:off x="4722036" y="1607769"/>
                  <a:ext cx="1980000" cy="962837"/>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CORTEX-R</a:t>
                  </a:r>
                </a:p>
                <a:p>
                  <a:pPr algn="ctr"/>
                  <a:r>
                    <a:rPr lang="en-GB" dirty="0">
                      <a:solidFill>
                        <a:schemeClr val="accent5"/>
                      </a:solidFill>
                      <a:latin typeface="Calibri" panose="020F0502020204030204" pitchFamily="34" charset="0"/>
                    </a:rPr>
                    <a:t>CORTEX-M</a:t>
                  </a:r>
                </a:p>
                <a:p>
                  <a:pPr algn="ctr"/>
                  <a:endParaRPr lang="en-GB" dirty="0">
                    <a:solidFill>
                      <a:schemeClr val="accent5"/>
                    </a:solidFill>
                    <a:latin typeface="Calibri" panose="020F0502020204030204" pitchFamily="34" charset="0"/>
                  </a:endParaRPr>
                </a:p>
              </p:txBody>
            </p:sp>
            <p:sp>
              <p:nvSpPr>
                <p:cNvPr id="114" name="Rectangle 113">
                  <a:extLst>
                    <a:ext uri="{FF2B5EF4-FFF2-40B4-BE49-F238E27FC236}">
                      <a16:creationId xmlns:a16="http://schemas.microsoft.com/office/drawing/2014/main" id="{400D2F35-FBBD-4689-ADFA-EAED730700E1}"/>
                    </a:ext>
                  </a:extLst>
                </p:cNvPr>
                <p:cNvSpPr/>
                <p:nvPr/>
              </p:nvSpPr>
              <p:spPr>
                <a:xfrm>
                  <a:off x="4722036" y="1285461"/>
                  <a:ext cx="1980000" cy="360000"/>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2"/>
                      </a:solidFill>
                      <a:latin typeface="Calibri" panose="020F0502020204030204" pitchFamily="34" charset="0"/>
                    </a:rPr>
                    <a:t>Wi-Fi</a:t>
                  </a:r>
                </a:p>
              </p:txBody>
            </p:sp>
          </p:grpSp>
          <p:cxnSp>
            <p:nvCxnSpPr>
              <p:cNvPr id="84" name="Connector: Elbow 83">
                <a:extLst>
                  <a:ext uri="{FF2B5EF4-FFF2-40B4-BE49-F238E27FC236}">
                    <a16:creationId xmlns:a16="http://schemas.microsoft.com/office/drawing/2014/main" id="{80A6593A-F90B-41D6-A22B-CFCFA9E616FE}"/>
                  </a:ext>
                </a:extLst>
              </p:cNvPr>
              <p:cNvCxnSpPr>
                <a:cxnSpLocks/>
                <a:stCxn id="113" idx="2"/>
              </p:cNvCxnSpPr>
              <p:nvPr/>
            </p:nvCxnSpPr>
            <p:spPr>
              <a:xfrm rot="5400000" flipH="1" flipV="1">
                <a:off x="6223327" y="4566039"/>
                <a:ext cx="2146300" cy="1598202"/>
              </a:xfrm>
              <a:prstGeom prst="bentConnector3">
                <a:avLst>
                  <a:gd name="adj1" fmla="val -10651"/>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39A1FEE8-31F3-4D35-884F-2324D9EA1A9B}"/>
                  </a:ext>
                </a:extLst>
              </p:cNvPr>
              <p:cNvGrpSpPr/>
              <p:nvPr/>
            </p:nvGrpSpPr>
            <p:grpSpPr>
              <a:xfrm>
                <a:off x="10065859" y="4704958"/>
                <a:ext cx="1980000" cy="664015"/>
                <a:chOff x="4722036" y="1285461"/>
                <a:chExt cx="1980000" cy="664015"/>
              </a:xfrm>
            </p:grpSpPr>
            <p:sp>
              <p:nvSpPr>
                <p:cNvPr id="111" name="Rectangle 110">
                  <a:extLst>
                    <a:ext uri="{FF2B5EF4-FFF2-40B4-BE49-F238E27FC236}">
                      <a16:creationId xmlns:a16="http://schemas.microsoft.com/office/drawing/2014/main" id="{9F733471-A72E-4BB2-9547-94DC02472C44}"/>
                    </a:ext>
                  </a:extLst>
                </p:cNvPr>
                <p:cNvSpPr/>
                <p:nvPr/>
              </p:nvSpPr>
              <p:spPr>
                <a:xfrm>
                  <a:off x="4722036" y="1607769"/>
                  <a:ext cx="1980000" cy="341707"/>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CORTEX-M</a:t>
                  </a:r>
                </a:p>
                <a:p>
                  <a:pPr algn="ctr"/>
                  <a:endParaRPr lang="en-GB" dirty="0">
                    <a:solidFill>
                      <a:schemeClr val="accent5"/>
                    </a:solidFill>
                    <a:latin typeface="Calibri" panose="020F0502020204030204" pitchFamily="34" charset="0"/>
                  </a:endParaRPr>
                </a:p>
                <a:p>
                  <a:pPr algn="ctr"/>
                  <a:endParaRPr lang="en-GB" dirty="0">
                    <a:solidFill>
                      <a:schemeClr val="accent5"/>
                    </a:solidFill>
                    <a:latin typeface="Calibri" panose="020F0502020204030204" pitchFamily="34" charset="0"/>
                  </a:endParaRPr>
                </a:p>
              </p:txBody>
            </p:sp>
            <p:sp>
              <p:nvSpPr>
                <p:cNvPr id="112" name="Rectangle 111">
                  <a:extLst>
                    <a:ext uri="{FF2B5EF4-FFF2-40B4-BE49-F238E27FC236}">
                      <a16:creationId xmlns:a16="http://schemas.microsoft.com/office/drawing/2014/main" id="{209B4C19-4F6A-4675-A5A2-A5773E4396CA}"/>
                    </a:ext>
                  </a:extLst>
                </p:cNvPr>
                <p:cNvSpPr/>
                <p:nvPr/>
              </p:nvSpPr>
              <p:spPr>
                <a:xfrm>
                  <a:off x="4722036" y="1285461"/>
                  <a:ext cx="1980000" cy="360000"/>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2"/>
                      </a:solidFill>
                      <a:latin typeface="Calibri" panose="020F0502020204030204" pitchFamily="34" charset="0"/>
                    </a:rPr>
                    <a:t>Bluetooth</a:t>
                  </a:r>
                </a:p>
              </p:txBody>
            </p:sp>
          </p:grpSp>
          <p:cxnSp>
            <p:nvCxnSpPr>
              <p:cNvPr id="86" name="Connector: Elbow 85">
                <a:extLst>
                  <a:ext uri="{FF2B5EF4-FFF2-40B4-BE49-F238E27FC236}">
                    <a16:creationId xmlns:a16="http://schemas.microsoft.com/office/drawing/2014/main" id="{8ECA0309-26D7-4412-B2C0-72A1CF5B5FC3}"/>
                  </a:ext>
                </a:extLst>
              </p:cNvPr>
              <p:cNvCxnSpPr>
                <a:cxnSpLocks/>
                <a:stCxn id="111" idx="2"/>
              </p:cNvCxnSpPr>
              <p:nvPr/>
            </p:nvCxnSpPr>
            <p:spPr>
              <a:xfrm rot="5400000" flipH="1">
                <a:off x="9506944" y="3820058"/>
                <a:ext cx="1071672" cy="2026158"/>
              </a:xfrm>
              <a:prstGeom prst="bentConnector4">
                <a:avLst>
                  <a:gd name="adj1" fmla="val -21331"/>
                  <a:gd name="adj2" fmla="val 74430"/>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87" name="Group 86">
                <a:extLst>
                  <a:ext uri="{FF2B5EF4-FFF2-40B4-BE49-F238E27FC236}">
                    <a16:creationId xmlns:a16="http://schemas.microsoft.com/office/drawing/2014/main" id="{4F06A930-FDF3-4EF2-84A2-ED3C59797BD0}"/>
                  </a:ext>
                </a:extLst>
              </p:cNvPr>
              <p:cNvGrpSpPr/>
              <p:nvPr/>
            </p:nvGrpSpPr>
            <p:grpSpPr>
              <a:xfrm>
                <a:off x="10105560" y="3449987"/>
                <a:ext cx="1980000" cy="664015"/>
                <a:chOff x="4722036" y="1285461"/>
                <a:chExt cx="1980000" cy="664015"/>
              </a:xfrm>
            </p:grpSpPr>
            <p:sp>
              <p:nvSpPr>
                <p:cNvPr id="109" name="Rectangle 108">
                  <a:extLst>
                    <a:ext uri="{FF2B5EF4-FFF2-40B4-BE49-F238E27FC236}">
                      <a16:creationId xmlns:a16="http://schemas.microsoft.com/office/drawing/2014/main" id="{77229AC4-7D87-4259-8D28-E0261674BCCA}"/>
                    </a:ext>
                  </a:extLst>
                </p:cNvPr>
                <p:cNvSpPr/>
                <p:nvPr/>
              </p:nvSpPr>
              <p:spPr>
                <a:xfrm>
                  <a:off x="4722036" y="1607769"/>
                  <a:ext cx="1980000" cy="341707"/>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CORTEX-M</a:t>
                  </a:r>
                </a:p>
                <a:p>
                  <a:pPr algn="ctr"/>
                  <a:endParaRPr lang="en-GB" dirty="0">
                    <a:solidFill>
                      <a:schemeClr val="accent5"/>
                    </a:solidFill>
                    <a:latin typeface="Calibri" panose="020F0502020204030204" pitchFamily="34" charset="0"/>
                  </a:endParaRPr>
                </a:p>
                <a:p>
                  <a:pPr algn="ctr"/>
                  <a:endParaRPr lang="en-GB" dirty="0">
                    <a:solidFill>
                      <a:schemeClr val="accent5"/>
                    </a:solidFill>
                    <a:latin typeface="Calibri" panose="020F0502020204030204" pitchFamily="34" charset="0"/>
                  </a:endParaRPr>
                </a:p>
              </p:txBody>
            </p:sp>
            <p:sp>
              <p:nvSpPr>
                <p:cNvPr id="110" name="Rectangle 109">
                  <a:extLst>
                    <a:ext uri="{FF2B5EF4-FFF2-40B4-BE49-F238E27FC236}">
                      <a16:creationId xmlns:a16="http://schemas.microsoft.com/office/drawing/2014/main" id="{799DCE57-4D30-47BB-B3D3-B95A26571358}"/>
                    </a:ext>
                  </a:extLst>
                </p:cNvPr>
                <p:cNvSpPr/>
                <p:nvPr/>
              </p:nvSpPr>
              <p:spPr>
                <a:xfrm>
                  <a:off x="4722036" y="1285461"/>
                  <a:ext cx="1980000" cy="360000"/>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2"/>
                      </a:solidFill>
                      <a:latin typeface="Calibri" panose="020F0502020204030204" pitchFamily="34" charset="0"/>
                    </a:rPr>
                    <a:t>GPS</a:t>
                  </a:r>
                </a:p>
              </p:txBody>
            </p:sp>
          </p:grpSp>
          <p:cxnSp>
            <p:nvCxnSpPr>
              <p:cNvPr id="88" name="Connector: Elbow 87">
                <a:extLst>
                  <a:ext uri="{FF2B5EF4-FFF2-40B4-BE49-F238E27FC236}">
                    <a16:creationId xmlns:a16="http://schemas.microsoft.com/office/drawing/2014/main" id="{F6A1588C-E9E3-41EE-BAD1-949F71EFD139}"/>
                  </a:ext>
                </a:extLst>
              </p:cNvPr>
              <p:cNvCxnSpPr>
                <a:cxnSpLocks/>
              </p:cNvCxnSpPr>
              <p:nvPr/>
            </p:nvCxnSpPr>
            <p:spPr>
              <a:xfrm rot="5400000" flipH="1">
                <a:off x="9726615" y="2733116"/>
                <a:ext cx="683072" cy="2116814"/>
              </a:xfrm>
              <a:prstGeom prst="bentConnector4">
                <a:avLst>
                  <a:gd name="adj1" fmla="val -33466"/>
                  <a:gd name="adj2" fmla="val 61985"/>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89" name="Group 88">
                <a:extLst>
                  <a:ext uri="{FF2B5EF4-FFF2-40B4-BE49-F238E27FC236}">
                    <a16:creationId xmlns:a16="http://schemas.microsoft.com/office/drawing/2014/main" id="{94B22340-609C-4846-B32B-9CA51EC6D304}"/>
                  </a:ext>
                </a:extLst>
              </p:cNvPr>
              <p:cNvGrpSpPr/>
              <p:nvPr/>
            </p:nvGrpSpPr>
            <p:grpSpPr>
              <a:xfrm>
                <a:off x="10122798" y="2111650"/>
                <a:ext cx="1980000" cy="697042"/>
                <a:chOff x="4685380" y="1258452"/>
                <a:chExt cx="1980000" cy="980427"/>
              </a:xfrm>
            </p:grpSpPr>
            <p:sp>
              <p:nvSpPr>
                <p:cNvPr id="107" name="Rectangle 106">
                  <a:extLst>
                    <a:ext uri="{FF2B5EF4-FFF2-40B4-BE49-F238E27FC236}">
                      <a16:creationId xmlns:a16="http://schemas.microsoft.com/office/drawing/2014/main" id="{73BF49EC-BAED-4ED2-969E-8F5C5DB6C941}"/>
                    </a:ext>
                  </a:extLst>
                </p:cNvPr>
                <p:cNvSpPr/>
                <p:nvPr/>
              </p:nvSpPr>
              <p:spPr>
                <a:xfrm>
                  <a:off x="4685380" y="1697104"/>
                  <a:ext cx="1980000" cy="541775"/>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CORTEX-M</a:t>
                  </a:r>
                </a:p>
                <a:p>
                  <a:pPr algn="ctr"/>
                  <a:endParaRPr lang="en-GB" dirty="0">
                    <a:solidFill>
                      <a:schemeClr val="accent5"/>
                    </a:solidFill>
                    <a:latin typeface="Calibri" panose="020F0502020204030204" pitchFamily="34" charset="0"/>
                  </a:endParaRPr>
                </a:p>
              </p:txBody>
            </p:sp>
            <p:sp>
              <p:nvSpPr>
                <p:cNvPr id="108" name="Rectangle 107">
                  <a:extLst>
                    <a:ext uri="{FF2B5EF4-FFF2-40B4-BE49-F238E27FC236}">
                      <a16:creationId xmlns:a16="http://schemas.microsoft.com/office/drawing/2014/main" id="{0A7FCE8B-5C4C-4761-A965-3B44E8588B9C}"/>
                    </a:ext>
                  </a:extLst>
                </p:cNvPr>
                <p:cNvSpPr/>
                <p:nvPr/>
              </p:nvSpPr>
              <p:spPr>
                <a:xfrm>
                  <a:off x="4685380" y="1258452"/>
                  <a:ext cx="1980000" cy="452312"/>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2"/>
                      </a:solidFill>
                      <a:latin typeface="Calibri" panose="020F0502020204030204" pitchFamily="34" charset="0"/>
                    </a:rPr>
                    <a:t>Flash controller</a:t>
                  </a:r>
                </a:p>
              </p:txBody>
            </p:sp>
          </p:grpSp>
          <p:cxnSp>
            <p:nvCxnSpPr>
              <p:cNvPr id="90" name="Connector: Elbow 89">
                <a:extLst>
                  <a:ext uri="{FF2B5EF4-FFF2-40B4-BE49-F238E27FC236}">
                    <a16:creationId xmlns:a16="http://schemas.microsoft.com/office/drawing/2014/main" id="{638A7E1C-8DF0-498D-AEAA-B21463A29129}"/>
                  </a:ext>
                </a:extLst>
              </p:cNvPr>
              <p:cNvCxnSpPr>
                <a:cxnSpLocks/>
                <a:stCxn id="107" idx="2"/>
              </p:cNvCxnSpPr>
              <p:nvPr/>
            </p:nvCxnSpPr>
            <p:spPr>
              <a:xfrm rot="5400000" flipH="1">
                <a:off x="10009675" y="1705569"/>
                <a:ext cx="6304" cy="2199942"/>
              </a:xfrm>
              <a:prstGeom prst="bentConnector4">
                <a:avLst>
                  <a:gd name="adj1" fmla="val -3626269"/>
                  <a:gd name="adj2" fmla="val 58646"/>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23F69D4A-AE01-47BA-AE04-BDE35399E22A}"/>
                  </a:ext>
                </a:extLst>
              </p:cNvPr>
              <p:cNvGrpSpPr/>
              <p:nvPr/>
            </p:nvGrpSpPr>
            <p:grpSpPr>
              <a:xfrm>
                <a:off x="10117052" y="879998"/>
                <a:ext cx="1980000" cy="664015"/>
                <a:chOff x="4722036" y="1285461"/>
                <a:chExt cx="1980000" cy="664015"/>
              </a:xfrm>
            </p:grpSpPr>
            <p:sp>
              <p:nvSpPr>
                <p:cNvPr id="105" name="Rectangle 104">
                  <a:extLst>
                    <a:ext uri="{FF2B5EF4-FFF2-40B4-BE49-F238E27FC236}">
                      <a16:creationId xmlns:a16="http://schemas.microsoft.com/office/drawing/2014/main" id="{832373E2-DC0E-40DD-B30B-A7763FA3F371}"/>
                    </a:ext>
                  </a:extLst>
                </p:cNvPr>
                <p:cNvSpPr/>
                <p:nvPr/>
              </p:nvSpPr>
              <p:spPr>
                <a:xfrm>
                  <a:off x="4722036" y="1607769"/>
                  <a:ext cx="1980000" cy="341707"/>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CORTEX-M</a:t>
                  </a:r>
                </a:p>
                <a:p>
                  <a:pPr algn="ctr"/>
                  <a:endParaRPr lang="en-GB" dirty="0">
                    <a:solidFill>
                      <a:schemeClr val="accent5"/>
                    </a:solidFill>
                    <a:latin typeface="Calibri" panose="020F0502020204030204" pitchFamily="34" charset="0"/>
                  </a:endParaRPr>
                </a:p>
              </p:txBody>
            </p:sp>
            <p:sp>
              <p:nvSpPr>
                <p:cNvPr id="106" name="Rectangle 105">
                  <a:extLst>
                    <a:ext uri="{FF2B5EF4-FFF2-40B4-BE49-F238E27FC236}">
                      <a16:creationId xmlns:a16="http://schemas.microsoft.com/office/drawing/2014/main" id="{F8BE5B18-66E5-4D68-B37B-F89084FD7B98}"/>
                    </a:ext>
                  </a:extLst>
                </p:cNvPr>
                <p:cNvSpPr/>
                <p:nvPr/>
              </p:nvSpPr>
              <p:spPr>
                <a:xfrm>
                  <a:off x="4722036" y="1285461"/>
                  <a:ext cx="1980000" cy="360000"/>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solidFill>
                        <a:schemeClr val="bg2"/>
                      </a:solidFill>
                      <a:latin typeface="Calibri" panose="020F0502020204030204" pitchFamily="34" charset="0"/>
                    </a:rPr>
                    <a:t>Power management</a:t>
                  </a:r>
                </a:p>
              </p:txBody>
            </p:sp>
          </p:grpSp>
          <p:cxnSp>
            <p:nvCxnSpPr>
              <p:cNvPr id="92" name="Connector: Elbow 91">
                <a:extLst>
                  <a:ext uri="{FF2B5EF4-FFF2-40B4-BE49-F238E27FC236}">
                    <a16:creationId xmlns:a16="http://schemas.microsoft.com/office/drawing/2014/main" id="{C3FABEB5-FDA2-4BEF-9F14-1336EB46AF0B}"/>
                  </a:ext>
                </a:extLst>
              </p:cNvPr>
              <p:cNvCxnSpPr>
                <a:cxnSpLocks/>
                <a:stCxn id="105" idx="2"/>
              </p:cNvCxnSpPr>
              <p:nvPr/>
            </p:nvCxnSpPr>
            <p:spPr>
              <a:xfrm rot="5400000">
                <a:off x="9791037" y="766144"/>
                <a:ext cx="538147" cy="2093885"/>
              </a:xfrm>
              <a:prstGeom prst="bentConnector2">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959885AC-66DF-4747-AAA0-44819A4E523F}"/>
                  </a:ext>
                </a:extLst>
              </p:cNvPr>
              <p:cNvGrpSpPr/>
              <p:nvPr/>
            </p:nvGrpSpPr>
            <p:grpSpPr>
              <a:xfrm>
                <a:off x="8021335" y="548208"/>
                <a:ext cx="1980000" cy="664015"/>
                <a:chOff x="4722036" y="1285461"/>
                <a:chExt cx="1980000" cy="664015"/>
              </a:xfrm>
            </p:grpSpPr>
            <p:sp>
              <p:nvSpPr>
                <p:cNvPr id="103" name="Rectangle 102">
                  <a:extLst>
                    <a:ext uri="{FF2B5EF4-FFF2-40B4-BE49-F238E27FC236}">
                      <a16:creationId xmlns:a16="http://schemas.microsoft.com/office/drawing/2014/main" id="{3E3B2EEF-FA7F-4DB0-B298-3FEEA2B084E5}"/>
                    </a:ext>
                  </a:extLst>
                </p:cNvPr>
                <p:cNvSpPr/>
                <p:nvPr/>
              </p:nvSpPr>
              <p:spPr>
                <a:xfrm>
                  <a:off x="4722036" y="1607769"/>
                  <a:ext cx="1980000" cy="341707"/>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CORTEX-M</a:t>
                  </a:r>
                </a:p>
                <a:p>
                  <a:pPr algn="ctr"/>
                  <a:endParaRPr lang="en-GB" dirty="0">
                    <a:solidFill>
                      <a:schemeClr val="accent5"/>
                    </a:solidFill>
                    <a:latin typeface="Calibri" panose="020F0502020204030204" pitchFamily="34" charset="0"/>
                  </a:endParaRPr>
                </a:p>
              </p:txBody>
            </p:sp>
            <p:sp>
              <p:nvSpPr>
                <p:cNvPr id="104" name="Rectangle 103">
                  <a:extLst>
                    <a:ext uri="{FF2B5EF4-FFF2-40B4-BE49-F238E27FC236}">
                      <a16:creationId xmlns:a16="http://schemas.microsoft.com/office/drawing/2014/main" id="{36F4ED82-C634-4A7A-ACCB-34A80D46E1D8}"/>
                    </a:ext>
                  </a:extLst>
                </p:cNvPr>
                <p:cNvSpPr/>
                <p:nvPr/>
              </p:nvSpPr>
              <p:spPr>
                <a:xfrm>
                  <a:off x="4722036" y="1285461"/>
                  <a:ext cx="1980000" cy="360000"/>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2"/>
                      </a:solidFill>
                      <a:latin typeface="Calibri" panose="020F0502020204030204" pitchFamily="34" charset="0"/>
                    </a:rPr>
                    <a:t>Sensor hub</a:t>
                  </a:r>
                </a:p>
              </p:txBody>
            </p:sp>
          </p:grpSp>
          <p:cxnSp>
            <p:nvCxnSpPr>
              <p:cNvPr id="94" name="Connector: Elbow 93">
                <a:extLst>
                  <a:ext uri="{FF2B5EF4-FFF2-40B4-BE49-F238E27FC236}">
                    <a16:creationId xmlns:a16="http://schemas.microsoft.com/office/drawing/2014/main" id="{4560377B-F87B-4893-8258-588736D9F2B3}"/>
                  </a:ext>
                </a:extLst>
              </p:cNvPr>
              <p:cNvCxnSpPr>
                <a:stCxn id="103" idx="2"/>
              </p:cNvCxnSpPr>
              <p:nvPr/>
            </p:nvCxnSpPr>
            <p:spPr>
              <a:xfrm rot="16200000" flipH="1">
                <a:off x="8883492" y="1340066"/>
                <a:ext cx="433238" cy="177552"/>
              </a:xfrm>
              <a:prstGeom prst="bentConnector3">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95" name="Group 94">
                <a:extLst>
                  <a:ext uri="{FF2B5EF4-FFF2-40B4-BE49-F238E27FC236}">
                    <a16:creationId xmlns:a16="http://schemas.microsoft.com/office/drawing/2014/main" id="{D25B4AE6-1080-40C5-8F59-902FC5C13A97}"/>
                  </a:ext>
                </a:extLst>
              </p:cNvPr>
              <p:cNvGrpSpPr/>
              <p:nvPr/>
            </p:nvGrpSpPr>
            <p:grpSpPr>
              <a:xfrm>
                <a:off x="5883819" y="311977"/>
                <a:ext cx="1980000" cy="664015"/>
                <a:chOff x="5147519" y="1300041"/>
                <a:chExt cx="1980000" cy="664015"/>
              </a:xfrm>
            </p:grpSpPr>
            <p:sp>
              <p:nvSpPr>
                <p:cNvPr id="101" name="Rectangle 100">
                  <a:extLst>
                    <a:ext uri="{FF2B5EF4-FFF2-40B4-BE49-F238E27FC236}">
                      <a16:creationId xmlns:a16="http://schemas.microsoft.com/office/drawing/2014/main" id="{29B12C82-09C0-4BD0-81D7-6A92A59C66D1}"/>
                    </a:ext>
                  </a:extLst>
                </p:cNvPr>
                <p:cNvSpPr/>
                <p:nvPr/>
              </p:nvSpPr>
              <p:spPr>
                <a:xfrm>
                  <a:off x="5147519" y="1622349"/>
                  <a:ext cx="1980000" cy="341707"/>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CORTEX-M</a:t>
                  </a:r>
                </a:p>
                <a:p>
                  <a:pPr algn="ctr"/>
                  <a:endParaRPr lang="en-GB" dirty="0">
                    <a:solidFill>
                      <a:schemeClr val="accent5"/>
                    </a:solidFill>
                    <a:latin typeface="Calibri" panose="020F0502020204030204" pitchFamily="34" charset="0"/>
                  </a:endParaRPr>
                </a:p>
              </p:txBody>
            </p:sp>
            <p:sp>
              <p:nvSpPr>
                <p:cNvPr id="102" name="Rectangle 101">
                  <a:extLst>
                    <a:ext uri="{FF2B5EF4-FFF2-40B4-BE49-F238E27FC236}">
                      <a16:creationId xmlns:a16="http://schemas.microsoft.com/office/drawing/2014/main" id="{7F0190D9-8353-4B8D-948E-C0561098F15C}"/>
                    </a:ext>
                  </a:extLst>
                </p:cNvPr>
                <p:cNvSpPr/>
                <p:nvPr/>
              </p:nvSpPr>
              <p:spPr>
                <a:xfrm>
                  <a:off x="5147519" y="1300041"/>
                  <a:ext cx="1980000" cy="360000"/>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2"/>
                      </a:solidFill>
                      <a:latin typeface="Calibri" panose="020F0502020204030204" pitchFamily="34" charset="0"/>
                    </a:rPr>
                    <a:t>Camera</a:t>
                  </a:r>
                </a:p>
              </p:txBody>
            </p:sp>
          </p:grpSp>
          <p:cxnSp>
            <p:nvCxnSpPr>
              <p:cNvPr id="96" name="Connector: Elbow 95">
                <a:extLst>
                  <a:ext uri="{FF2B5EF4-FFF2-40B4-BE49-F238E27FC236}">
                    <a16:creationId xmlns:a16="http://schemas.microsoft.com/office/drawing/2014/main" id="{980EF14F-4B54-4790-B87F-ECF3875D2117}"/>
                  </a:ext>
                </a:extLst>
              </p:cNvPr>
              <p:cNvCxnSpPr>
                <a:cxnSpLocks/>
                <a:stCxn id="101" idx="2"/>
                <a:endCxn id="137" idx="0"/>
              </p:cNvCxnSpPr>
              <p:nvPr/>
            </p:nvCxnSpPr>
            <p:spPr>
              <a:xfrm rot="16200000" flipH="1">
                <a:off x="7095143" y="754668"/>
                <a:ext cx="624208" cy="1066856"/>
              </a:xfrm>
              <a:prstGeom prst="bentConnector3">
                <a:avLst>
                  <a:gd name="adj1" fmla="val 50000"/>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nvGrpSpPr>
              <p:cNvPr id="97" name="Group 96">
                <a:extLst>
                  <a:ext uri="{FF2B5EF4-FFF2-40B4-BE49-F238E27FC236}">
                    <a16:creationId xmlns:a16="http://schemas.microsoft.com/office/drawing/2014/main" id="{2594EC5E-E3C0-4ED7-BCA8-AAAB3E54CF6F}"/>
                  </a:ext>
                </a:extLst>
              </p:cNvPr>
              <p:cNvGrpSpPr/>
              <p:nvPr/>
            </p:nvGrpSpPr>
            <p:grpSpPr>
              <a:xfrm>
                <a:off x="3769236" y="848947"/>
                <a:ext cx="1980000" cy="1121682"/>
                <a:chOff x="3527191" y="950056"/>
                <a:chExt cx="1980000" cy="1121682"/>
              </a:xfrm>
            </p:grpSpPr>
            <p:sp>
              <p:nvSpPr>
                <p:cNvPr id="99" name="Rectangle 98">
                  <a:extLst>
                    <a:ext uri="{FF2B5EF4-FFF2-40B4-BE49-F238E27FC236}">
                      <a16:creationId xmlns:a16="http://schemas.microsoft.com/office/drawing/2014/main" id="{8010281A-EAE5-458C-BCEF-D81A56318A31}"/>
                    </a:ext>
                  </a:extLst>
                </p:cNvPr>
                <p:cNvSpPr/>
                <p:nvPr/>
              </p:nvSpPr>
              <p:spPr>
                <a:xfrm>
                  <a:off x="3527191" y="1464670"/>
                  <a:ext cx="1980000" cy="607068"/>
                </a:xfrm>
                <a:prstGeom prst="rect">
                  <a:avLst/>
                </a:prstGeom>
                <a:solidFill>
                  <a:schemeClr val="accent4">
                    <a:lumMod val="20000"/>
                    <a:lumOff val="80000"/>
                  </a:schemeClr>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a:solidFill>
                        <a:schemeClr val="accent5"/>
                      </a:solidFill>
                      <a:latin typeface="Calibri" panose="020F0502020204030204" pitchFamily="34" charset="0"/>
                    </a:rPr>
                    <a:t>CORTEX-A</a:t>
                  </a:r>
                </a:p>
                <a:p>
                  <a:pPr algn="ctr"/>
                  <a:r>
                    <a:rPr lang="en-GB" dirty="0">
                      <a:solidFill>
                        <a:schemeClr val="accent5"/>
                      </a:solidFill>
                      <a:latin typeface="Calibri" panose="020F0502020204030204" pitchFamily="34" charset="0"/>
                    </a:rPr>
                    <a:t>CORTEX-M</a:t>
                  </a:r>
                </a:p>
              </p:txBody>
            </p:sp>
            <p:sp>
              <p:nvSpPr>
                <p:cNvPr id="100" name="Rectangle 99">
                  <a:extLst>
                    <a:ext uri="{FF2B5EF4-FFF2-40B4-BE49-F238E27FC236}">
                      <a16:creationId xmlns:a16="http://schemas.microsoft.com/office/drawing/2014/main" id="{4CD47382-0BB6-475E-A00B-C6A10B46CA53}"/>
                    </a:ext>
                  </a:extLst>
                </p:cNvPr>
                <p:cNvSpPr/>
                <p:nvPr/>
              </p:nvSpPr>
              <p:spPr>
                <a:xfrm>
                  <a:off x="3527191" y="950056"/>
                  <a:ext cx="1980000" cy="562378"/>
                </a:xfrm>
                <a:prstGeom prst="rect">
                  <a:avLst/>
                </a:prstGeom>
                <a:solidFill>
                  <a:schemeClr val="accent4"/>
                </a:solidFill>
                <a:ln w="63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chemeClr val="bg2"/>
                      </a:solidFill>
                      <a:latin typeface="Calibri" panose="020F0502020204030204" pitchFamily="34" charset="0"/>
                    </a:rPr>
                    <a:t>Touchscreen &amp; sensor hub</a:t>
                  </a:r>
                </a:p>
              </p:txBody>
            </p:sp>
          </p:grpSp>
          <p:cxnSp>
            <p:nvCxnSpPr>
              <p:cNvPr id="98" name="Connector: Elbow 97">
                <a:extLst>
                  <a:ext uri="{FF2B5EF4-FFF2-40B4-BE49-F238E27FC236}">
                    <a16:creationId xmlns:a16="http://schemas.microsoft.com/office/drawing/2014/main" id="{AFBD6E86-B5F8-460A-91D1-5FA5D7F88817}"/>
                  </a:ext>
                </a:extLst>
              </p:cNvPr>
              <p:cNvCxnSpPr>
                <a:cxnSpLocks/>
                <a:stCxn id="99" idx="2"/>
              </p:cNvCxnSpPr>
              <p:nvPr/>
            </p:nvCxnSpPr>
            <p:spPr>
              <a:xfrm rot="16200000" flipH="1">
                <a:off x="6362386" y="367479"/>
                <a:ext cx="130860" cy="3337160"/>
              </a:xfrm>
              <a:prstGeom prst="bentConnector2">
                <a:avLst/>
              </a:prstGeom>
              <a:ln w="31750" cmpd="sng">
                <a:solidFill>
                  <a:schemeClr val="accent2"/>
                </a:solidFill>
                <a:headEnd type="none" w="med" len="med"/>
                <a:tailEnd type="oval" w="med" len="med"/>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198383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10A427-B794-4CE5-B439-10C3CC2A7DD4}"/>
              </a:ext>
            </a:extLst>
          </p:cNvPr>
          <p:cNvSpPr/>
          <p:nvPr/>
        </p:nvSpPr>
        <p:spPr>
          <a:xfrm>
            <a:off x="2802796" y="2967335"/>
            <a:ext cx="6586482"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Historical Performance</a:t>
            </a:r>
          </a:p>
        </p:txBody>
      </p:sp>
    </p:spTree>
    <p:extLst>
      <p:ext uri="{BB962C8B-B14F-4D97-AF65-F5344CB8AC3E}">
        <p14:creationId xmlns:p14="http://schemas.microsoft.com/office/powerpoint/2010/main" val="1160411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Historical Performance Gains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11127359" cy="4948335"/>
          </a:xfrm>
        </p:spPr>
        <p:txBody>
          <a:bodyPr/>
          <a:lstStyle/>
          <a:p>
            <a:pPr>
              <a:buFont typeface="Arial" panose="020B0604020202020204" pitchFamily="34" charset="0"/>
              <a:buChar char="•"/>
            </a:pPr>
            <a:r>
              <a:rPr lang="en-GB" dirty="0"/>
              <a:t>By 1985, it was possible to integrate a complete microprocessor onto a single die or “chip.”</a:t>
            </a:r>
          </a:p>
          <a:p>
            <a:pPr>
              <a:buFont typeface="Arial" panose="020B0604020202020204" pitchFamily="34" charset="0"/>
              <a:buChar char="•"/>
            </a:pPr>
            <a:r>
              <a:rPr lang="en-GB" dirty="0"/>
              <a:t>As fabrication technology improved, and transistors got smaller, the performance of a single core improved quickly.</a:t>
            </a:r>
          </a:p>
          <a:p>
            <a:pPr>
              <a:buFont typeface="Arial" panose="020B0604020202020204" pitchFamily="34" charset="0"/>
              <a:buChar char="•"/>
            </a:pPr>
            <a:r>
              <a:rPr lang="en-GB" dirty="0"/>
              <a:t>Performance improved at the rate of 52% per year for nearly 20 years (measured using SPEC benchmark data).</a:t>
            </a:r>
          </a:p>
          <a:p>
            <a:pPr>
              <a:buFont typeface="Arial" panose="020B0604020202020204" pitchFamily="34" charset="0"/>
              <a:buChar char="•"/>
            </a:pPr>
            <a:r>
              <a:rPr lang="en-GB" dirty="0"/>
              <a:t>Note: the data are for desktop/server processors</a:t>
            </a:r>
            <a:endParaRPr lang="en-US" dirty="0"/>
          </a:p>
        </p:txBody>
      </p:sp>
    </p:spTree>
    <p:extLst>
      <p:ext uri="{BB962C8B-B14F-4D97-AF65-F5344CB8AC3E}">
        <p14:creationId xmlns:p14="http://schemas.microsoft.com/office/powerpoint/2010/main" val="2248172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Historical Performance Gains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512831" cy="4948335"/>
          </a:xfrm>
        </p:spPr>
        <p:txBody>
          <a:bodyPr/>
          <a:lstStyle/>
          <a:p>
            <a:pPr marL="0" indent="0">
              <a:buNone/>
            </a:pPr>
            <a:r>
              <a:rPr lang="en-GB" b="1" dirty="0"/>
              <a:t>Clock period</a:t>
            </a:r>
          </a:p>
          <a:p>
            <a:pPr>
              <a:buFont typeface="Arial" panose="020B0604020202020204" pitchFamily="34" charset="0"/>
              <a:buChar char="•"/>
            </a:pPr>
            <a:r>
              <a:rPr lang="en-GB" dirty="0"/>
              <a:t>Clock frequency improved quickly between 1985 and 2002:</a:t>
            </a:r>
          </a:p>
          <a:p>
            <a:pPr lvl="1">
              <a:buFont typeface="Arial" panose="020B0604020202020204" pitchFamily="34" charset="0"/>
              <a:buChar char="•"/>
            </a:pPr>
            <a:r>
              <a:rPr lang="en-GB" dirty="0"/>
              <a:t>~10x from faster transistors, and</a:t>
            </a:r>
          </a:p>
          <a:p>
            <a:pPr lvl="1">
              <a:buFont typeface="Arial" panose="020B0604020202020204" pitchFamily="34" charset="0"/>
              <a:buChar char="•"/>
            </a:pPr>
            <a:r>
              <a:rPr lang="en-GB" dirty="0"/>
              <a:t>~10x from pipelining and circuit-level advances. </a:t>
            </a:r>
          </a:p>
          <a:p>
            <a:pPr>
              <a:buFont typeface="Arial" panose="020B0604020202020204" pitchFamily="34" charset="0"/>
              <a:buChar char="•"/>
            </a:pPr>
            <a:r>
              <a:rPr lang="en-GB" dirty="0"/>
              <a:t>So overall, </a:t>
            </a:r>
            <a:r>
              <a:rPr lang="en-GB" b="1" dirty="0"/>
              <a:t>~100X </a:t>
            </a:r>
            <a:r>
              <a:rPr lang="en-GB" dirty="0"/>
              <a:t>of the total 800X gains came from reduced clock periods.</a:t>
            </a:r>
            <a:endParaRPr lang="en-US" dirty="0"/>
          </a:p>
        </p:txBody>
      </p:sp>
      <p:pic>
        <p:nvPicPr>
          <p:cNvPr id="4" name="Picture 3">
            <a:extLst>
              <a:ext uri="{FF2B5EF4-FFF2-40B4-BE49-F238E27FC236}">
                <a16:creationId xmlns:a16="http://schemas.microsoft.com/office/drawing/2014/main" id="{05D8540E-0A83-4237-978D-BEF8A1CDA25D}"/>
              </a:ext>
            </a:extLst>
          </p:cNvPr>
          <p:cNvPicPr>
            <a:picLocks noChangeAspect="1"/>
          </p:cNvPicPr>
          <p:nvPr/>
        </p:nvPicPr>
        <p:blipFill>
          <a:blip r:embed="rId3"/>
          <a:stretch>
            <a:fillRect/>
          </a:stretch>
        </p:blipFill>
        <p:spPr>
          <a:xfrm>
            <a:off x="6631236" y="1071226"/>
            <a:ext cx="4724400" cy="4533900"/>
          </a:xfrm>
          <a:prstGeom prst="rect">
            <a:avLst/>
          </a:prstGeom>
        </p:spPr>
      </p:pic>
      <p:sp>
        <p:nvSpPr>
          <p:cNvPr id="5" name="TextBox 4">
            <a:extLst>
              <a:ext uri="{FF2B5EF4-FFF2-40B4-BE49-F238E27FC236}">
                <a16:creationId xmlns:a16="http://schemas.microsoft.com/office/drawing/2014/main" id="{87F7E160-287F-443D-B7B0-93A016782782}"/>
              </a:ext>
            </a:extLst>
          </p:cNvPr>
          <p:cNvSpPr txBox="1"/>
          <p:nvPr/>
        </p:nvSpPr>
        <p:spPr>
          <a:xfrm>
            <a:off x="7213917" y="5738437"/>
            <a:ext cx="4141719" cy="738664"/>
          </a:xfrm>
          <a:prstGeom prst="rect">
            <a:avLst/>
          </a:prstGeom>
          <a:noFill/>
        </p:spPr>
        <p:txBody>
          <a:bodyPr wrap="square" lIns="0" tIns="0" rIns="0" bIns="0" rtlCol="0">
            <a:spAutoFit/>
          </a:bodyPr>
          <a:lstStyle/>
          <a:p>
            <a:r>
              <a:rPr lang="en-GB" sz="1200" dirty="0"/>
              <a:t>A. Danowitz, K. Kelley, J. Mao, J. P. Stevenson, and M. Horowitz.</a:t>
            </a:r>
            <a:r>
              <a:rPr lang="en-GB" sz="1200" i="1" dirty="0"/>
              <a:t> Clock Frequency</a:t>
            </a:r>
            <a:r>
              <a:rPr lang="en-GB" sz="1200" dirty="0"/>
              <a:t>, Stanford CPU DB. Accessed on  Nov. 5, 2019. [Online]. Available: </a:t>
            </a:r>
            <a:r>
              <a:rPr lang="en-GB" sz="1200" dirty="0">
                <a:hlinkClick r:id="rId4"/>
              </a:rPr>
              <a:t>http://cpudb.stanford.edu/visualize/clock_frequency</a:t>
            </a:r>
            <a:r>
              <a:rPr lang="en-GB" sz="1200" dirty="0"/>
              <a:t> </a:t>
            </a:r>
          </a:p>
        </p:txBody>
      </p:sp>
      <p:sp>
        <p:nvSpPr>
          <p:cNvPr id="6" name="TextBox 5">
            <a:extLst>
              <a:ext uri="{FF2B5EF4-FFF2-40B4-BE49-F238E27FC236}">
                <a16:creationId xmlns:a16="http://schemas.microsoft.com/office/drawing/2014/main" id="{B6157551-7865-4C3D-9085-BE3C5F34DB42}"/>
              </a:ext>
            </a:extLst>
          </p:cNvPr>
          <p:cNvSpPr txBox="1"/>
          <p:nvPr/>
        </p:nvSpPr>
        <p:spPr>
          <a:xfrm>
            <a:off x="8084544" y="5420268"/>
            <a:ext cx="1817783"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Year</a:t>
            </a:r>
          </a:p>
        </p:txBody>
      </p:sp>
      <p:sp>
        <p:nvSpPr>
          <p:cNvPr id="7" name="TextBox 6">
            <a:extLst>
              <a:ext uri="{FF2B5EF4-FFF2-40B4-BE49-F238E27FC236}">
                <a16:creationId xmlns:a16="http://schemas.microsoft.com/office/drawing/2014/main" id="{D16F56D3-639F-41D3-A43D-9CF4141B54DD}"/>
              </a:ext>
            </a:extLst>
          </p:cNvPr>
          <p:cNvSpPr txBox="1"/>
          <p:nvPr/>
        </p:nvSpPr>
        <p:spPr>
          <a:xfrm rot="16200000">
            <a:off x="4480742" y="3192751"/>
            <a:ext cx="401014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Clock Frequency (MHz)</a:t>
            </a:r>
          </a:p>
        </p:txBody>
      </p:sp>
      <p:sp>
        <p:nvSpPr>
          <p:cNvPr id="8" name="Rectangle 7">
            <a:extLst>
              <a:ext uri="{FF2B5EF4-FFF2-40B4-BE49-F238E27FC236}">
                <a16:creationId xmlns:a16="http://schemas.microsoft.com/office/drawing/2014/main" id="{1602DA75-9AD0-4972-AFE2-3CD30B1FC511}"/>
              </a:ext>
            </a:extLst>
          </p:cNvPr>
          <p:cNvSpPr/>
          <p:nvPr/>
        </p:nvSpPr>
        <p:spPr>
          <a:xfrm>
            <a:off x="8917422" y="962025"/>
            <a:ext cx="1950181" cy="3909380"/>
          </a:xfrm>
          <a:prstGeom prst="rect">
            <a:avLst/>
          </a:prstGeom>
          <a:solidFill>
            <a:schemeClr val="accent3">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32351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sz="5400" dirty="0"/>
              <a:t>An Introduction to Computer Architecture</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GB" dirty="0"/>
              <a:t>Module 1</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Historical Performance Gains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From </a:t>
            </a:r>
            <a:r>
              <a:rPr lang="en-GB" b="1" dirty="0"/>
              <a:t>1985 to 2002,</a:t>
            </a:r>
            <a:r>
              <a:rPr lang="en-GB" dirty="0"/>
              <a:t> performance improved by ~800 times.</a:t>
            </a:r>
          </a:p>
          <a:p>
            <a:pPr>
              <a:buFont typeface="Arial" panose="020B0604020202020204" pitchFamily="34" charset="0"/>
              <a:buChar char="•"/>
            </a:pPr>
            <a:r>
              <a:rPr lang="en-GB" dirty="0"/>
              <a:t>Over time, technology scaling provided much greater numbers of faster and lower power transistors. </a:t>
            </a:r>
          </a:p>
          <a:p>
            <a:pPr>
              <a:buFont typeface="Arial" panose="020B0604020202020204" pitchFamily="34" charset="0"/>
              <a:buChar char="•"/>
            </a:pPr>
            <a:r>
              <a:rPr lang="en-GB" dirty="0"/>
              <a:t>The “iron law” of processor performance:</a:t>
            </a:r>
            <a:br>
              <a:rPr lang="en-GB" dirty="0"/>
            </a:br>
            <a:endParaRPr lang="en-GB" dirty="0"/>
          </a:p>
          <a:p>
            <a:pPr marL="0" indent="0">
              <a:buNone/>
            </a:pPr>
            <a:r>
              <a:rPr lang="en-GB" b="1" dirty="0">
                <a:solidFill>
                  <a:schemeClr val="accent2">
                    <a:lumMod val="50000"/>
                    <a:lumOff val="50000"/>
                  </a:schemeClr>
                </a:solidFill>
              </a:rPr>
              <a:t>              Time = instructions executed x clocks per instruction (CPI) x clock period</a:t>
            </a:r>
            <a:br>
              <a:rPr lang="en-GB" b="1" dirty="0">
                <a:solidFill>
                  <a:schemeClr val="accent2">
                    <a:lumMod val="50000"/>
                    <a:lumOff val="50000"/>
                  </a:schemeClr>
                </a:solidFill>
              </a:rPr>
            </a:br>
            <a:endParaRPr lang="en-GB" b="1" dirty="0">
              <a:solidFill>
                <a:schemeClr val="accent2">
                  <a:lumMod val="50000"/>
                  <a:lumOff val="50000"/>
                </a:schemeClr>
              </a:solidFill>
            </a:endParaRPr>
          </a:p>
          <a:p>
            <a:pPr>
              <a:buFont typeface="Arial" panose="020B0604020202020204" pitchFamily="34" charset="0"/>
              <a:buChar char="•"/>
            </a:pPr>
            <a:r>
              <a:rPr lang="en-GB" b="1" dirty="0"/>
              <a:t>Clocks per instruction (CPI)</a:t>
            </a:r>
          </a:p>
          <a:p>
            <a:pPr>
              <a:buFont typeface="Arial" panose="020B0604020202020204" pitchFamily="34" charset="0"/>
              <a:buChar char="•"/>
            </a:pPr>
            <a:r>
              <a:rPr lang="en-GB" dirty="0"/>
              <a:t>We will also refer to </a:t>
            </a:r>
            <a:r>
              <a:rPr lang="en-GB" b="1" dirty="0"/>
              <a:t>Instructions Per Cycle (IPC), </a:t>
            </a:r>
            <a:r>
              <a:rPr lang="en-GB" dirty="0"/>
              <a:t>i.e., 1/CPI.</a:t>
            </a:r>
            <a:endParaRPr lang="en-US" dirty="0"/>
          </a:p>
        </p:txBody>
      </p:sp>
      <p:sp>
        <p:nvSpPr>
          <p:cNvPr id="4" name="Rectangle 3">
            <a:extLst>
              <a:ext uri="{FF2B5EF4-FFF2-40B4-BE49-F238E27FC236}">
                <a16:creationId xmlns:a16="http://schemas.microsoft.com/office/drawing/2014/main" id="{C776C479-7CB6-4346-877D-68C0BBC5ADFD}"/>
              </a:ext>
            </a:extLst>
          </p:cNvPr>
          <p:cNvSpPr/>
          <p:nvPr/>
        </p:nvSpPr>
        <p:spPr>
          <a:xfrm>
            <a:off x="1310412" y="3049073"/>
            <a:ext cx="9571175" cy="75985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50500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Clocks Per Instruction (CPI)</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Early machines were limited by transistor count. As a result, they often required multiple clock cycles to execute each instruction (CPI &gt;&gt; 1).</a:t>
            </a:r>
          </a:p>
          <a:p>
            <a:pPr>
              <a:buFont typeface="Arial" panose="020B0604020202020204" pitchFamily="34" charset="0"/>
              <a:buChar char="•"/>
            </a:pPr>
            <a:r>
              <a:rPr lang="en-GB" dirty="0"/>
              <a:t>As transistor budgets improved, we could aim to get closer to a CPI of 1.</a:t>
            </a:r>
          </a:p>
          <a:p>
            <a:pPr>
              <a:buFont typeface="Arial" panose="020B0604020202020204" pitchFamily="34" charset="0"/>
              <a:buChar char="•"/>
            </a:pPr>
            <a:r>
              <a:rPr lang="en-GB" dirty="0"/>
              <a:t>This is easy if we don’t care at all about clock frequency.</a:t>
            </a:r>
          </a:p>
          <a:p>
            <a:pPr>
              <a:buFont typeface="Arial" panose="020B0604020202020204" pitchFamily="34" charset="0"/>
              <a:buChar char="•"/>
            </a:pPr>
            <a:r>
              <a:rPr lang="en-GB" dirty="0"/>
              <a:t>Designing a high-frequency design with a good CPI is much harder. We need to keep our high-performance processor busy and avoid it stalling, which would increase our CPI. This requires many different techniques and costs transistors (area) and power.</a:t>
            </a:r>
            <a:endParaRPr lang="en-US" dirty="0"/>
          </a:p>
        </p:txBody>
      </p:sp>
    </p:spTree>
    <p:extLst>
      <p:ext uri="{BB962C8B-B14F-4D97-AF65-F5344CB8AC3E}">
        <p14:creationId xmlns:p14="http://schemas.microsoft.com/office/powerpoint/2010/main" val="214898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Clocks Per Instruction (CPI)</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Eventually, the industry was also able to fetch and execute multiple instructions per clock cycle. This reduced CPI to below 1.</a:t>
            </a:r>
          </a:p>
          <a:p>
            <a:pPr>
              <a:buFont typeface="Arial" panose="020B0604020202020204" pitchFamily="34" charset="0"/>
              <a:buChar char="•"/>
            </a:pPr>
            <a:r>
              <a:rPr lang="en-GB" dirty="0"/>
              <a:t>When we fetch and execute multiple instructions together, we often refer to </a:t>
            </a:r>
            <a:r>
              <a:rPr lang="en-GB" b="1" dirty="0"/>
              <a:t>Instructions Per Cycle (IPC), </a:t>
            </a:r>
            <a:r>
              <a:rPr lang="en-GB" dirty="0"/>
              <a:t>which is 1/CPI.</a:t>
            </a:r>
          </a:p>
          <a:p>
            <a:pPr>
              <a:buFont typeface="Arial" panose="020B0604020202020204" pitchFamily="34" charset="0"/>
              <a:buChar char="•"/>
            </a:pPr>
            <a:r>
              <a:rPr lang="en-GB" dirty="0"/>
              <a:t>For instructions to be executed at the same time, they must be independent. </a:t>
            </a:r>
          </a:p>
          <a:p>
            <a:pPr>
              <a:buFont typeface="Arial" panose="020B0604020202020204" pitchFamily="34" charset="0"/>
              <a:buChar char="•"/>
            </a:pPr>
            <a:r>
              <a:rPr lang="en-GB" dirty="0"/>
              <a:t>Again, growing transistor budgets were exploited to help find and exploit this </a:t>
            </a:r>
            <a:r>
              <a:rPr lang="en-GB" b="1" dirty="0"/>
              <a:t>Instruction-Level Parallelism (ILP).</a:t>
            </a:r>
            <a:endParaRPr lang="en-US" dirty="0"/>
          </a:p>
        </p:txBody>
      </p:sp>
    </p:spTree>
    <p:extLst>
      <p:ext uri="{BB962C8B-B14F-4D97-AF65-F5344CB8AC3E}">
        <p14:creationId xmlns:p14="http://schemas.microsoft.com/office/powerpoint/2010/main" val="3474040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What Is Pipelining?</a:t>
            </a:r>
            <a:endParaRPr lang="en-US" dirty="0"/>
          </a:p>
        </p:txBody>
      </p:sp>
      <p:cxnSp>
        <p:nvCxnSpPr>
          <p:cNvPr id="4" name="Straight Arrow Connector 3">
            <a:extLst>
              <a:ext uri="{FF2B5EF4-FFF2-40B4-BE49-F238E27FC236}">
                <a16:creationId xmlns:a16="http://schemas.microsoft.com/office/drawing/2014/main" id="{9D12DD2C-8AF6-49BB-B29B-A348C9B453B3}"/>
              </a:ext>
            </a:extLst>
          </p:cNvPr>
          <p:cNvCxnSpPr/>
          <p:nvPr/>
        </p:nvCxnSpPr>
        <p:spPr>
          <a:xfrm>
            <a:off x="396584" y="2170895"/>
            <a:ext cx="0" cy="3177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8CD44ED-F006-41BA-BCCC-72A34033DD6E}"/>
              </a:ext>
            </a:extLst>
          </p:cNvPr>
          <p:cNvCxnSpPr>
            <a:cxnSpLocks/>
          </p:cNvCxnSpPr>
          <p:nvPr/>
        </p:nvCxnSpPr>
        <p:spPr>
          <a:xfrm>
            <a:off x="396584" y="2197914"/>
            <a:ext cx="64912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CB68059-BF9B-4A8F-9C3A-462597D41771}"/>
              </a:ext>
            </a:extLst>
          </p:cNvPr>
          <p:cNvCxnSpPr/>
          <p:nvPr/>
        </p:nvCxnSpPr>
        <p:spPr>
          <a:xfrm>
            <a:off x="7379646" y="2197914"/>
            <a:ext cx="0" cy="3177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69EF51-F445-42EC-BD42-8CE51339C7D7}"/>
              </a:ext>
            </a:extLst>
          </p:cNvPr>
          <p:cNvCxnSpPr>
            <a:cxnSpLocks/>
          </p:cNvCxnSpPr>
          <p:nvPr/>
        </p:nvCxnSpPr>
        <p:spPr>
          <a:xfrm>
            <a:off x="7379646" y="2197914"/>
            <a:ext cx="44945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AF71A7-155B-4F4E-BE29-F2F198560686}"/>
              </a:ext>
            </a:extLst>
          </p:cNvPr>
          <p:cNvSpPr txBox="1"/>
          <p:nvPr/>
        </p:nvSpPr>
        <p:spPr>
          <a:xfrm>
            <a:off x="175470" y="5431246"/>
            <a:ext cx="3400849" cy="658642"/>
          </a:xfrm>
          <a:prstGeom prst="rect">
            <a:avLst/>
          </a:prstGeom>
          <a:noFill/>
        </p:spPr>
        <p:txBody>
          <a:bodyPr wrap="square" lIns="0" tIns="0" rIns="0" bIns="0" rtlCol="0">
            <a:spAutoFit/>
          </a:bodyPr>
          <a:lstStyle/>
          <a:p>
            <a:pPr marL="0" indent="0"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Order of manufacturing</a:t>
            </a:r>
          </a:p>
          <a:p>
            <a:pPr marL="0" indent="0"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r>
              <a:rPr lang="en-GB" sz="2100" dirty="0">
                <a:solidFill>
                  <a:schemeClr val="tx2"/>
                </a:solidFill>
                <a:latin typeface="+mn-lt"/>
                <a:ea typeface="+mn-ea"/>
              </a:rPr>
              <a:t>Car A, B, and then C)</a:t>
            </a:r>
            <a:endParaRPr lang="en-GB" sz="2100" kern="1200" dirty="0">
              <a:solidFill>
                <a:schemeClr val="tx2"/>
              </a:solidFill>
              <a:latin typeface="+mn-lt"/>
              <a:ea typeface="+mn-ea"/>
              <a:cs typeface="+mn-cs"/>
            </a:endParaRPr>
          </a:p>
        </p:txBody>
      </p:sp>
      <p:sp>
        <p:nvSpPr>
          <p:cNvPr id="9" name="TextBox 8">
            <a:extLst>
              <a:ext uri="{FF2B5EF4-FFF2-40B4-BE49-F238E27FC236}">
                <a16:creationId xmlns:a16="http://schemas.microsoft.com/office/drawing/2014/main" id="{7A23F0E6-543E-48FA-8B6F-647ED3582182}"/>
              </a:ext>
            </a:extLst>
          </p:cNvPr>
          <p:cNvSpPr txBox="1"/>
          <p:nvPr/>
        </p:nvSpPr>
        <p:spPr>
          <a:xfrm>
            <a:off x="10896528" y="1875034"/>
            <a:ext cx="112744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Time</a:t>
            </a:r>
            <a:endParaRPr lang="en-GB" sz="2100" kern="1200" dirty="0">
              <a:solidFill>
                <a:schemeClr val="tx2"/>
              </a:solidFill>
              <a:latin typeface="+mn-lt"/>
              <a:ea typeface="+mn-ea"/>
              <a:cs typeface="+mn-cs"/>
            </a:endParaRPr>
          </a:p>
        </p:txBody>
      </p:sp>
      <p:sp>
        <p:nvSpPr>
          <p:cNvPr id="10" name="TextBox 9">
            <a:extLst>
              <a:ext uri="{FF2B5EF4-FFF2-40B4-BE49-F238E27FC236}">
                <a16:creationId xmlns:a16="http://schemas.microsoft.com/office/drawing/2014/main" id="{27F5CEE5-8357-4C08-BE4F-A77C07155172}"/>
              </a:ext>
            </a:extLst>
          </p:cNvPr>
          <p:cNvSpPr txBox="1"/>
          <p:nvPr/>
        </p:nvSpPr>
        <p:spPr>
          <a:xfrm>
            <a:off x="6556327" y="5470467"/>
            <a:ext cx="1646637"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Order of manufacturing</a:t>
            </a:r>
            <a:endParaRPr lang="en-GB" sz="2100" kern="1200" dirty="0">
              <a:solidFill>
                <a:schemeClr val="tx2"/>
              </a:solidFill>
              <a:latin typeface="+mn-lt"/>
              <a:ea typeface="+mn-ea"/>
              <a:cs typeface="+mn-cs"/>
            </a:endParaRPr>
          </a:p>
        </p:txBody>
      </p:sp>
      <p:sp>
        <p:nvSpPr>
          <p:cNvPr id="11" name="TextBox 10">
            <a:extLst>
              <a:ext uri="{FF2B5EF4-FFF2-40B4-BE49-F238E27FC236}">
                <a16:creationId xmlns:a16="http://schemas.microsoft.com/office/drawing/2014/main" id="{BA0E0730-9B2C-4747-9731-A13F0779F911}"/>
              </a:ext>
            </a:extLst>
          </p:cNvPr>
          <p:cNvSpPr txBox="1"/>
          <p:nvPr/>
        </p:nvSpPr>
        <p:spPr>
          <a:xfrm>
            <a:off x="5963604" y="1865302"/>
            <a:ext cx="1127444"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Time</a:t>
            </a:r>
            <a:endParaRPr lang="en-GB" sz="2100" kern="1200" dirty="0">
              <a:solidFill>
                <a:schemeClr val="tx2"/>
              </a:solidFill>
              <a:latin typeface="+mn-lt"/>
              <a:ea typeface="+mn-ea"/>
              <a:cs typeface="+mn-cs"/>
            </a:endParaRPr>
          </a:p>
        </p:txBody>
      </p:sp>
      <p:pic>
        <p:nvPicPr>
          <p:cNvPr id="12" name="Picture 11">
            <a:extLst>
              <a:ext uri="{FF2B5EF4-FFF2-40B4-BE49-F238E27FC236}">
                <a16:creationId xmlns:a16="http://schemas.microsoft.com/office/drawing/2014/main" id="{1A5C188E-0BF0-41FF-AF27-9B30D91052B7}"/>
              </a:ext>
            </a:extLst>
          </p:cNvPr>
          <p:cNvPicPr>
            <a:picLocks noChangeAspect="1"/>
          </p:cNvPicPr>
          <p:nvPr/>
        </p:nvPicPr>
        <p:blipFill>
          <a:blip r:embed="rId3"/>
          <a:stretch>
            <a:fillRect/>
          </a:stretch>
        </p:blipFill>
        <p:spPr>
          <a:xfrm flipH="1">
            <a:off x="558110" y="2346996"/>
            <a:ext cx="853613" cy="677923"/>
          </a:xfrm>
          <a:prstGeom prst="rect">
            <a:avLst/>
          </a:prstGeom>
        </p:spPr>
      </p:pic>
      <p:pic>
        <p:nvPicPr>
          <p:cNvPr id="13" name="Picture 12">
            <a:extLst>
              <a:ext uri="{FF2B5EF4-FFF2-40B4-BE49-F238E27FC236}">
                <a16:creationId xmlns:a16="http://schemas.microsoft.com/office/drawing/2014/main" id="{29FAFFDB-1A5D-4584-8C89-841C6DD4F88A}"/>
              </a:ext>
            </a:extLst>
          </p:cNvPr>
          <p:cNvPicPr>
            <a:picLocks noChangeAspect="1"/>
          </p:cNvPicPr>
          <p:nvPr/>
        </p:nvPicPr>
        <p:blipFill>
          <a:blip r:embed="rId3"/>
          <a:stretch>
            <a:fillRect/>
          </a:stretch>
        </p:blipFill>
        <p:spPr>
          <a:xfrm flipH="1">
            <a:off x="568984" y="3279151"/>
            <a:ext cx="853613" cy="677923"/>
          </a:xfrm>
          <a:prstGeom prst="rect">
            <a:avLst/>
          </a:prstGeom>
        </p:spPr>
      </p:pic>
      <p:pic>
        <p:nvPicPr>
          <p:cNvPr id="14" name="Picture 13">
            <a:extLst>
              <a:ext uri="{FF2B5EF4-FFF2-40B4-BE49-F238E27FC236}">
                <a16:creationId xmlns:a16="http://schemas.microsoft.com/office/drawing/2014/main" id="{B9BB058A-27B5-47FC-B092-6B2D418B7F87}"/>
              </a:ext>
            </a:extLst>
          </p:cNvPr>
          <p:cNvPicPr>
            <a:picLocks noChangeAspect="1"/>
          </p:cNvPicPr>
          <p:nvPr/>
        </p:nvPicPr>
        <p:blipFill>
          <a:blip r:embed="rId3"/>
          <a:stretch>
            <a:fillRect/>
          </a:stretch>
        </p:blipFill>
        <p:spPr>
          <a:xfrm flipH="1">
            <a:off x="574149" y="4211306"/>
            <a:ext cx="853613" cy="677923"/>
          </a:xfrm>
          <a:prstGeom prst="rect">
            <a:avLst/>
          </a:prstGeom>
        </p:spPr>
      </p:pic>
      <p:pic>
        <p:nvPicPr>
          <p:cNvPr id="15" name="Picture 14">
            <a:extLst>
              <a:ext uri="{FF2B5EF4-FFF2-40B4-BE49-F238E27FC236}">
                <a16:creationId xmlns:a16="http://schemas.microsoft.com/office/drawing/2014/main" id="{2EC38C85-C839-4B98-BDCB-1C2E67975712}"/>
              </a:ext>
            </a:extLst>
          </p:cNvPr>
          <p:cNvPicPr>
            <a:picLocks noChangeAspect="1"/>
          </p:cNvPicPr>
          <p:nvPr/>
        </p:nvPicPr>
        <p:blipFill>
          <a:blip r:embed="rId3"/>
          <a:stretch>
            <a:fillRect/>
          </a:stretch>
        </p:blipFill>
        <p:spPr>
          <a:xfrm flipH="1">
            <a:off x="7570189" y="2348535"/>
            <a:ext cx="853613" cy="677923"/>
          </a:xfrm>
          <a:prstGeom prst="rect">
            <a:avLst/>
          </a:prstGeom>
        </p:spPr>
      </p:pic>
      <p:pic>
        <p:nvPicPr>
          <p:cNvPr id="16" name="Picture 15">
            <a:extLst>
              <a:ext uri="{FF2B5EF4-FFF2-40B4-BE49-F238E27FC236}">
                <a16:creationId xmlns:a16="http://schemas.microsoft.com/office/drawing/2014/main" id="{3CF629FF-BFC2-4ED8-8647-3501FD4B1EA0}"/>
              </a:ext>
            </a:extLst>
          </p:cNvPr>
          <p:cNvPicPr>
            <a:picLocks noChangeAspect="1"/>
          </p:cNvPicPr>
          <p:nvPr/>
        </p:nvPicPr>
        <p:blipFill>
          <a:blip r:embed="rId3"/>
          <a:stretch>
            <a:fillRect/>
          </a:stretch>
        </p:blipFill>
        <p:spPr>
          <a:xfrm flipH="1">
            <a:off x="7570188" y="3283026"/>
            <a:ext cx="853613" cy="677923"/>
          </a:xfrm>
          <a:prstGeom prst="rect">
            <a:avLst/>
          </a:prstGeom>
        </p:spPr>
      </p:pic>
      <p:pic>
        <p:nvPicPr>
          <p:cNvPr id="17" name="Picture 16">
            <a:extLst>
              <a:ext uri="{FF2B5EF4-FFF2-40B4-BE49-F238E27FC236}">
                <a16:creationId xmlns:a16="http://schemas.microsoft.com/office/drawing/2014/main" id="{35B68068-A854-4871-BA8E-5885BDBEC397}"/>
              </a:ext>
            </a:extLst>
          </p:cNvPr>
          <p:cNvPicPr>
            <a:picLocks noChangeAspect="1"/>
          </p:cNvPicPr>
          <p:nvPr/>
        </p:nvPicPr>
        <p:blipFill>
          <a:blip r:embed="rId3"/>
          <a:stretch>
            <a:fillRect/>
          </a:stretch>
        </p:blipFill>
        <p:spPr>
          <a:xfrm flipH="1">
            <a:off x="7570188" y="4226805"/>
            <a:ext cx="853613" cy="677923"/>
          </a:xfrm>
          <a:prstGeom prst="rect">
            <a:avLst/>
          </a:prstGeom>
        </p:spPr>
      </p:pic>
      <p:sp>
        <p:nvSpPr>
          <p:cNvPr id="18" name="Rectangle 17">
            <a:extLst>
              <a:ext uri="{FF2B5EF4-FFF2-40B4-BE49-F238E27FC236}">
                <a16:creationId xmlns:a16="http://schemas.microsoft.com/office/drawing/2014/main" id="{145141D5-1E72-4F2C-90A8-250280549B32}"/>
              </a:ext>
            </a:extLst>
          </p:cNvPr>
          <p:cNvSpPr/>
          <p:nvPr/>
        </p:nvSpPr>
        <p:spPr>
          <a:xfrm>
            <a:off x="1628362" y="2425664"/>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004A8207-75B2-459A-9830-123DA830125E}"/>
              </a:ext>
            </a:extLst>
          </p:cNvPr>
          <p:cNvSpPr/>
          <p:nvPr/>
        </p:nvSpPr>
        <p:spPr>
          <a:xfrm>
            <a:off x="2215403" y="2425663"/>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B7D2F1DE-4190-4A05-BF07-B688160CB209}"/>
              </a:ext>
            </a:extLst>
          </p:cNvPr>
          <p:cNvSpPr/>
          <p:nvPr/>
        </p:nvSpPr>
        <p:spPr>
          <a:xfrm>
            <a:off x="2800851" y="2425662"/>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6636C3C7-1C8B-4D19-B72A-426F8258719C}"/>
              </a:ext>
            </a:extLst>
          </p:cNvPr>
          <p:cNvSpPr/>
          <p:nvPr/>
        </p:nvSpPr>
        <p:spPr>
          <a:xfrm>
            <a:off x="8619207" y="2430387"/>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0EDF9908-6F44-4057-9D3F-F1CFA2A63F4C}"/>
              </a:ext>
            </a:extLst>
          </p:cNvPr>
          <p:cNvSpPr/>
          <p:nvPr/>
        </p:nvSpPr>
        <p:spPr>
          <a:xfrm>
            <a:off x="9206248" y="2430386"/>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D9D9F604-A9F7-41A7-9FBB-358095C2C17E}"/>
              </a:ext>
            </a:extLst>
          </p:cNvPr>
          <p:cNvSpPr/>
          <p:nvPr/>
        </p:nvSpPr>
        <p:spPr>
          <a:xfrm>
            <a:off x="9791696" y="2430385"/>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D2F21710-3569-4CC3-B599-7FEABECF095F}"/>
              </a:ext>
            </a:extLst>
          </p:cNvPr>
          <p:cNvSpPr/>
          <p:nvPr/>
        </p:nvSpPr>
        <p:spPr>
          <a:xfrm>
            <a:off x="9206248" y="3379659"/>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456F7027-6D75-49B6-81E9-001DE20ECAB7}"/>
              </a:ext>
            </a:extLst>
          </p:cNvPr>
          <p:cNvSpPr/>
          <p:nvPr/>
        </p:nvSpPr>
        <p:spPr>
          <a:xfrm>
            <a:off x="9791696" y="3379659"/>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D4DC045E-ACA4-4822-B50D-CA2F9C549F11}"/>
              </a:ext>
            </a:extLst>
          </p:cNvPr>
          <p:cNvSpPr/>
          <p:nvPr/>
        </p:nvSpPr>
        <p:spPr>
          <a:xfrm>
            <a:off x="10380331" y="3377195"/>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1EB6755F-F828-4F59-8FF2-8704261C1B57}"/>
              </a:ext>
            </a:extLst>
          </p:cNvPr>
          <p:cNvSpPr/>
          <p:nvPr/>
        </p:nvSpPr>
        <p:spPr>
          <a:xfrm>
            <a:off x="9792514" y="4326469"/>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54FD2958-DD69-4E91-B50A-22A115E8817B}"/>
              </a:ext>
            </a:extLst>
          </p:cNvPr>
          <p:cNvSpPr/>
          <p:nvPr/>
        </p:nvSpPr>
        <p:spPr>
          <a:xfrm>
            <a:off x="10377962" y="4326469"/>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745F742F-B187-4DD6-B872-680B93AC9C40}"/>
              </a:ext>
            </a:extLst>
          </p:cNvPr>
          <p:cNvSpPr/>
          <p:nvPr/>
        </p:nvSpPr>
        <p:spPr>
          <a:xfrm>
            <a:off x="10966597" y="4324005"/>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CCE6CD7D-562A-4E40-B073-0755581FDDE7}"/>
              </a:ext>
            </a:extLst>
          </p:cNvPr>
          <p:cNvSpPr/>
          <p:nvPr/>
        </p:nvSpPr>
        <p:spPr>
          <a:xfrm>
            <a:off x="3349951" y="3376480"/>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7F7B6803-CC89-4D82-885A-438A1DEDD494}"/>
              </a:ext>
            </a:extLst>
          </p:cNvPr>
          <p:cNvSpPr/>
          <p:nvPr/>
        </p:nvSpPr>
        <p:spPr>
          <a:xfrm>
            <a:off x="3936992" y="3376479"/>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9E561AE8-5FA0-4B72-8A51-023BF9990406}"/>
              </a:ext>
            </a:extLst>
          </p:cNvPr>
          <p:cNvSpPr/>
          <p:nvPr/>
        </p:nvSpPr>
        <p:spPr>
          <a:xfrm>
            <a:off x="4522440" y="3376478"/>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45C5F8CE-AE1B-4B91-98CC-9F780A328414}"/>
              </a:ext>
            </a:extLst>
          </p:cNvPr>
          <p:cNvSpPr/>
          <p:nvPr/>
        </p:nvSpPr>
        <p:spPr>
          <a:xfrm>
            <a:off x="5095240" y="4207995"/>
            <a:ext cx="519194" cy="5114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F8F07464-81FD-4D66-9CBA-E27BA7D4C258}"/>
              </a:ext>
            </a:extLst>
          </p:cNvPr>
          <p:cNvSpPr/>
          <p:nvPr/>
        </p:nvSpPr>
        <p:spPr>
          <a:xfrm>
            <a:off x="5682281" y="4207994"/>
            <a:ext cx="519194" cy="5114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7225922A-4452-4380-A843-341201BB2114}"/>
              </a:ext>
            </a:extLst>
          </p:cNvPr>
          <p:cNvSpPr/>
          <p:nvPr/>
        </p:nvSpPr>
        <p:spPr>
          <a:xfrm>
            <a:off x="6267729" y="4207993"/>
            <a:ext cx="519194" cy="5114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16415D2D-459C-464E-BDAF-82AB3E6C6517}"/>
              </a:ext>
            </a:extLst>
          </p:cNvPr>
          <p:cNvSpPr txBox="1"/>
          <p:nvPr/>
        </p:nvSpPr>
        <p:spPr>
          <a:xfrm>
            <a:off x="716820" y="2069997"/>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kern="1200" dirty="0">
                <a:solidFill>
                  <a:schemeClr val="accent5">
                    <a:lumMod val="75000"/>
                  </a:schemeClr>
                </a:solidFill>
                <a:latin typeface="+mn-lt"/>
                <a:ea typeface="+mn-ea"/>
                <a:cs typeface="+mn-cs"/>
              </a:rPr>
              <a:t>A</a:t>
            </a:r>
          </a:p>
        </p:txBody>
      </p:sp>
      <p:sp>
        <p:nvSpPr>
          <p:cNvPr id="37" name="TextBox 36">
            <a:extLst>
              <a:ext uri="{FF2B5EF4-FFF2-40B4-BE49-F238E27FC236}">
                <a16:creationId xmlns:a16="http://schemas.microsoft.com/office/drawing/2014/main" id="{F6B2C497-8086-4117-9F05-8427521E4CC5}"/>
              </a:ext>
            </a:extLst>
          </p:cNvPr>
          <p:cNvSpPr txBox="1"/>
          <p:nvPr/>
        </p:nvSpPr>
        <p:spPr>
          <a:xfrm>
            <a:off x="728682" y="3005941"/>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dirty="0">
                <a:solidFill>
                  <a:schemeClr val="accent5">
                    <a:lumMod val="75000"/>
                  </a:schemeClr>
                </a:solidFill>
                <a:latin typeface="+mn-lt"/>
                <a:ea typeface="+mn-ea"/>
              </a:rPr>
              <a:t>B </a:t>
            </a:r>
            <a:endParaRPr lang="en-GB" sz="4000" b="1" kern="1200" dirty="0">
              <a:solidFill>
                <a:schemeClr val="accent5">
                  <a:lumMod val="75000"/>
                </a:schemeClr>
              </a:solidFill>
              <a:latin typeface="+mn-lt"/>
              <a:ea typeface="+mn-ea"/>
              <a:cs typeface="+mn-cs"/>
            </a:endParaRPr>
          </a:p>
        </p:txBody>
      </p:sp>
      <p:sp>
        <p:nvSpPr>
          <p:cNvPr id="38" name="TextBox 37">
            <a:extLst>
              <a:ext uri="{FF2B5EF4-FFF2-40B4-BE49-F238E27FC236}">
                <a16:creationId xmlns:a16="http://schemas.microsoft.com/office/drawing/2014/main" id="{F1E5DF2B-EFC9-4F14-8A4A-8A14AB7F7204}"/>
              </a:ext>
            </a:extLst>
          </p:cNvPr>
          <p:cNvSpPr txBox="1"/>
          <p:nvPr/>
        </p:nvSpPr>
        <p:spPr>
          <a:xfrm>
            <a:off x="728681" y="3943045"/>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dirty="0">
                <a:solidFill>
                  <a:schemeClr val="accent5">
                    <a:lumMod val="75000"/>
                  </a:schemeClr>
                </a:solidFill>
                <a:latin typeface="+mn-lt"/>
                <a:ea typeface="+mn-ea"/>
              </a:rPr>
              <a:t>C</a:t>
            </a:r>
            <a:endParaRPr lang="en-GB" sz="4000" b="1" kern="1200" dirty="0">
              <a:solidFill>
                <a:schemeClr val="accent5">
                  <a:lumMod val="75000"/>
                </a:schemeClr>
              </a:solidFill>
              <a:latin typeface="+mn-lt"/>
              <a:ea typeface="+mn-ea"/>
              <a:cs typeface="+mn-cs"/>
            </a:endParaRPr>
          </a:p>
        </p:txBody>
      </p:sp>
      <p:sp>
        <p:nvSpPr>
          <p:cNvPr id="39" name="TextBox 38">
            <a:extLst>
              <a:ext uri="{FF2B5EF4-FFF2-40B4-BE49-F238E27FC236}">
                <a16:creationId xmlns:a16="http://schemas.microsoft.com/office/drawing/2014/main" id="{4444025D-A7B2-444E-A123-AB39EC81F8A8}"/>
              </a:ext>
            </a:extLst>
          </p:cNvPr>
          <p:cNvSpPr txBox="1"/>
          <p:nvPr/>
        </p:nvSpPr>
        <p:spPr>
          <a:xfrm>
            <a:off x="7744343" y="2085378"/>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kern="1200" dirty="0">
                <a:solidFill>
                  <a:schemeClr val="accent5">
                    <a:lumMod val="75000"/>
                  </a:schemeClr>
                </a:solidFill>
                <a:latin typeface="+mn-lt"/>
                <a:ea typeface="+mn-ea"/>
                <a:cs typeface="+mn-cs"/>
              </a:rPr>
              <a:t>A</a:t>
            </a:r>
          </a:p>
        </p:txBody>
      </p:sp>
      <p:sp>
        <p:nvSpPr>
          <p:cNvPr id="40" name="TextBox 39">
            <a:extLst>
              <a:ext uri="{FF2B5EF4-FFF2-40B4-BE49-F238E27FC236}">
                <a16:creationId xmlns:a16="http://schemas.microsoft.com/office/drawing/2014/main" id="{B94B6972-AC60-4F4C-AF47-7908871817AC}"/>
              </a:ext>
            </a:extLst>
          </p:cNvPr>
          <p:cNvSpPr txBox="1"/>
          <p:nvPr/>
        </p:nvSpPr>
        <p:spPr>
          <a:xfrm>
            <a:off x="7744343" y="3024919"/>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dirty="0">
                <a:solidFill>
                  <a:schemeClr val="accent5">
                    <a:lumMod val="75000"/>
                  </a:schemeClr>
                </a:solidFill>
                <a:latin typeface="+mn-lt"/>
                <a:ea typeface="+mn-ea"/>
              </a:rPr>
              <a:t>B</a:t>
            </a:r>
            <a:endParaRPr lang="en-GB" sz="4000" b="1" kern="1200" dirty="0">
              <a:solidFill>
                <a:schemeClr val="accent5">
                  <a:lumMod val="75000"/>
                </a:schemeClr>
              </a:solidFill>
              <a:latin typeface="+mn-lt"/>
              <a:ea typeface="+mn-ea"/>
              <a:cs typeface="+mn-cs"/>
            </a:endParaRPr>
          </a:p>
        </p:txBody>
      </p:sp>
      <p:sp>
        <p:nvSpPr>
          <p:cNvPr id="41" name="TextBox 40">
            <a:extLst>
              <a:ext uri="{FF2B5EF4-FFF2-40B4-BE49-F238E27FC236}">
                <a16:creationId xmlns:a16="http://schemas.microsoft.com/office/drawing/2014/main" id="{CDE9C41D-5738-4838-9676-99A445D2AD7E}"/>
              </a:ext>
            </a:extLst>
          </p:cNvPr>
          <p:cNvSpPr txBox="1"/>
          <p:nvPr/>
        </p:nvSpPr>
        <p:spPr>
          <a:xfrm>
            <a:off x="7744343" y="3950953"/>
            <a:ext cx="557939" cy="5539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4000" b="1" dirty="0">
                <a:solidFill>
                  <a:schemeClr val="accent5">
                    <a:lumMod val="75000"/>
                  </a:schemeClr>
                </a:solidFill>
                <a:latin typeface="+mn-lt"/>
                <a:ea typeface="+mn-ea"/>
              </a:rPr>
              <a:t>C</a:t>
            </a:r>
            <a:endParaRPr lang="en-GB" sz="4000" b="1" kern="1200" dirty="0">
              <a:solidFill>
                <a:schemeClr val="accent5">
                  <a:lumMod val="75000"/>
                </a:schemeClr>
              </a:solidFill>
              <a:latin typeface="+mn-lt"/>
              <a:ea typeface="+mn-ea"/>
              <a:cs typeface="+mn-cs"/>
            </a:endParaRPr>
          </a:p>
        </p:txBody>
      </p:sp>
      <p:cxnSp>
        <p:nvCxnSpPr>
          <p:cNvPr id="42" name="Straight Arrow Connector 41">
            <a:extLst>
              <a:ext uri="{FF2B5EF4-FFF2-40B4-BE49-F238E27FC236}">
                <a16:creationId xmlns:a16="http://schemas.microsoft.com/office/drawing/2014/main" id="{D14D87DF-C08F-4E9B-B6BD-86C0079CD865}"/>
              </a:ext>
            </a:extLst>
          </p:cNvPr>
          <p:cNvCxnSpPr>
            <a:cxnSpLocks/>
          </p:cNvCxnSpPr>
          <p:nvPr/>
        </p:nvCxnSpPr>
        <p:spPr>
          <a:xfrm>
            <a:off x="1887959" y="1875034"/>
            <a:ext cx="1" cy="764342"/>
          </a:xfrm>
          <a:prstGeom prst="straightConnector1">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150AA3-23D0-4E83-B274-1E135A51E09F}"/>
              </a:ext>
            </a:extLst>
          </p:cNvPr>
          <p:cNvCxnSpPr>
            <a:cxnSpLocks/>
          </p:cNvCxnSpPr>
          <p:nvPr/>
        </p:nvCxnSpPr>
        <p:spPr>
          <a:xfrm>
            <a:off x="2459428" y="1593652"/>
            <a:ext cx="12645" cy="1030343"/>
          </a:xfrm>
          <a:prstGeom prst="straightConnector1">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230770-10A3-4E27-B742-C3570CD0E153}"/>
              </a:ext>
            </a:extLst>
          </p:cNvPr>
          <p:cNvCxnSpPr>
            <a:cxnSpLocks/>
          </p:cNvCxnSpPr>
          <p:nvPr/>
        </p:nvCxnSpPr>
        <p:spPr>
          <a:xfrm>
            <a:off x="3072629" y="1859653"/>
            <a:ext cx="1" cy="764342"/>
          </a:xfrm>
          <a:prstGeom prst="straightConnector1">
            <a:avLst/>
          </a:prstGeom>
          <a:ln w="412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C38DD52-7854-4299-A2C2-5F6DE7B52D64}"/>
              </a:ext>
            </a:extLst>
          </p:cNvPr>
          <p:cNvSpPr txBox="1"/>
          <p:nvPr/>
        </p:nvSpPr>
        <p:spPr>
          <a:xfrm>
            <a:off x="1411723" y="1534160"/>
            <a:ext cx="79348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Chassis</a:t>
            </a:r>
            <a:endParaRPr lang="en-GB" sz="2100" kern="1200" dirty="0">
              <a:solidFill>
                <a:schemeClr val="tx2"/>
              </a:solidFill>
              <a:latin typeface="+mn-lt"/>
              <a:ea typeface="+mn-ea"/>
              <a:cs typeface="+mn-cs"/>
            </a:endParaRPr>
          </a:p>
        </p:txBody>
      </p:sp>
      <p:sp>
        <p:nvSpPr>
          <p:cNvPr id="46" name="TextBox 45">
            <a:extLst>
              <a:ext uri="{FF2B5EF4-FFF2-40B4-BE49-F238E27FC236}">
                <a16:creationId xmlns:a16="http://schemas.microsoft.com/office/drawing/2014/main" id="{E9BF1FA6-0A34-48E2-837B-8A1EBF1D462C}"/>
              </a:ext>
            </a:extLst>
          </p:cNvPr>
          <p:cNvSpPr txBox="1"/>
          <p:nvPr/>
        </p:nvSpPr>
        <p:spPr>
          <a:xfrm>
            <a:off x="2007364" y="1219605"/>
            <a:ext cx="737381"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Engine</a:t>
            </a:r>
            <a:endParaRPr lang="en-GB" sz="2100" kern="1200" dirty="0">
              <a:solidFill>
                <a:schemeClr val="tx2"/>
              </a:solidFill>
              <a:latin typeface="+mn-lt"/>
              <a:ea typeface="+mn-ea"/>
              <a:cs typeface="+mn-cs"/>
            </a:endParaRPr>
          </a:p>
        </p:txBody>
      </p:sp>
      <p:sp>
        <p:nvSpPr>
          <p:cNvPr id="47" name="TextBox 46">
            <a:extLst>
              <a:ext uri="{FF2B5EF4-FFF2-40B4-BE49-F238E27FC236}">
                <a16:creationId xmlns:a16="http://schemas.microsoft.com/office/drawing/2014/main" id="{47C682B4-41A6-4D32-BA1A-1E41107B689B}"/>
              </a:ext>
            </a:extLst>
          </p:cNvPr>
          <p:cNvSpPr txBox="1"/>
          <p:nvPr/>
        </p:nvSpPr>
        <p:spPr>
          <a:xfrm>
            <a:off x="2800851" y="1504845"/>
            <a:ext cx="552780"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Paint</a:t>
            </a:r>
            <a:endParaRPr lang="en-GB" sz="2100" kern="1200" dirty="0">
              <a:solidFill>
                <a:schemeClr val="tx2"/>
              </a:solidFill>
              <a:latin typeface="+mn-lt"/>
              <a:ea typeface="+mn-ea"/>
              <a:cs typeface="+mn-cs"/>
            </a:endParaRPr>
          </a:p>
        </p:txBody>
      </p:sp>
      <p:sp>
        <p:nvSpPr>
          <p:cNvPr id="48" name="Oval 47">
            <a:extLst>
              <a:ext uri="{FF2B5EF4-FFF2-40B4-BE49-F238E27FC236}">
                <a16:creationId xmlns:a16="http://schemas.microsoft.com/office/drawing/2014/main" id="{8BED16F9-17F6-41DB-B6DC-4767F47CCD50}"/>
              </a:ext>
            </a:extLst>
          </p:cNvPr>
          <p:cNvSpPr/>
          <p:nvPr/>
        </p:nvSpPr>
        <p:spPr>
          <a:xfrm>
            <a:off x="9611196" y="1875034"/>
            <a:ext cx="888990" cy="3500026"/>
          </a:xfrm>
          <a:prstGeom prst="ellipse">
            <a:avLst/>
          </a:prstGeom>
          <a:noFill/>
          <a:ln w="317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8370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IPC and Instruction Count</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070475" cy="4948335"/>
          </a:xfrm>
        </p:spPr>
        <p:txBody>
          <a:bodyPr/>
          <a:lstStyle/>
          <a:p>
            <a:pPr>
              <a:buFont typeface="Arial" panose="020B0604020202020204" pitchFamily="34" charset="0"/>
              <a:buChar char="•"/>
            </a:pPr>
            <a:r>
              <a:rPr lang="en-GB" dirty="0"/>
              <a:t>Of the 800x improvement in performance (1985-2002), ~100x is from clock frequency improvements.</a:t>
            </a:r>
          </a:p>
          <a:p>
            <a:pPr>
              <a:buFont typeface="Arial" panose="020B0604020202020204" pitchFamily="34" charset="0"/>
              <a:buChar char="•"/>
            </a:pPr>
            <a:r>
              <a:rPr lang="en-GB" dirty="0"/>
              <a:t>The remaining gains (~8x) were from a reduction in instruction count, better compiler optimizations, and improvements in IPC.</a:t>
            </a:r>
            <a:endParaRPr lang="en-US" dirty="0"/>
          </a:p>
        </p:txBody>
      </p:sp>
      <p:graphicFrame>
        <p:nvGraphicFramePr>
          <p:cNvPr id="4" name="Chart 3">
            <a:extLst>
              <a:ext uri="{FF2B5EF4-FFF2-40B4-BE49-F238E27FC236}">
                <a16:creationId xmlns:a16="http://schemas.microsoft.com/office/drawing/2014/main" id="{D0CDA849-EA60-4C7E-9B8B-C18AB07F721E}"/>
              </a:ext>
            </a:extLst>
          </p:cNvPr>
          <p:cNvGraphicFramePr>
            <a:graphicFrameLocks/>
          </p:cNvGraphicFramePr>
          <p:nvPr>
            <p:extLst>
              <p:ext uri="{D42A27DB-BD31-4B8C-83A1-F6EECF244321}">
                <p14:modId xmlns:p14="http://schemas.microsoft.com/office/powerpoint/2010/main" val="3069375781"/>
              </p:ext>
            </p:extLst>
          </p:nvPr>
        </p:nvGraphicFramePr>
        <p:xfrm>
          <a:off x="6384615" y="1577947"/>
          <a:ext cx="5421665" cy="354424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64BB5192-B846-489B-8881-1C4A98E84265}"/>
              </a:ext>
            </a:extLst>
          </p:cNvPr>
          <p:cNvSpPr txBox="1"/>
          <p:nvPr/>
        </p:nvSpPr>
        <p:spPr>
          <a:xfrm>
            <a:off x="8186555" y="5336629"/>
            <a:ext cx="1817783"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Year</a:t>
            </a:r>
          </a:p>
        </p:txBody>
      </p:sp>
      <p:sp>
        <p:nvSpPr>
          <p:cNvPr id="6" name="Rectangle 5">
            <a:extLst>
              <a:ext uri="{FF2B5EF4-FFF2-40B4-BE49-F238E27FC236}">
                <a16:creationId xmlns:a16="http://schemas.microsoft.com/office/drawing/2014/main" id="{0DA9F347-B2AF-4771-8577-1906C5083D0E}"/>
              </a:ext>
            </a:extLst>
          </p:cNvPr>
          <p:cNvSpPr/>
          <p:nvPr/>
        </p:nvSpPr>
        <p:spPr>
          <a:xfrm>
            <a:off x="772228" y="4610326"/>
            <a:ext cx="5612387" cy="923330"/>
          </a:xfrm>
          <a:prstGeom prst="rect">
            <a:avLst/>
          </a:prstGeom>
        </p:spPr>
        <p:txBody>
          <a:bodyPr wrap="square">
            <a:spAutoFit/>
          </a:bodyPr>
          <a:lstStyle/>
          <a:p>
            <a:pPr algn="r"/>
            <a:r>
              <a:rPr lang="en-GB" dirty="0"/>
              <a:t>The graph to the right shows these improvements. It plots performance (SpecInt2000 benchmark performance per MHz for Intel processors against time).</a:t>
            </a:r>
            <a:endParaRPr lang="en-IN" dirty="0"/>
          </a:p>
        </p:txBody>
      </p:sp>
    </p:spTree>
    <p:extLst>
      <p:ext uri="{BB962C8B-B14F-4D97-AF65-F5344CB8AC3E}">
        <p14:creationId xmlns:p14="http://schemas.microsoft.com/office/powerpoint/2010/main" val="3077529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Shorter Critical Path</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616575" cy="4948335"/>
          </a:xfrm>
        </p:spPr>
        <p:txBody>
          <a:bodyPr/>
          <a:lstStyle/>
          <a:p>
            <a:pPr>
              <a:buFont typeface="Arial" panose="020B0604020202020204" pitchFamily="34" charset="0"/>
              <a:buChar char="•"/>
            </a:pPr>
            <a:r>
              <a:rPr lang="en-GB" dirty="0"/>
              <a:t>We can also try to reduce the number of gates on our critical path.</a:t>
            </a:r>
          </a:p>
          <a:p>
            <a:pPr>
              <a:buFont typeface="Arial" panose="020B0604020202020204" pitchFamily="34" charset="0"/>
              <a:buChar char="•"/>
            </a:pPr>
            <a:r>
              <a:rPr lang="en-GB" dirty="0"/>
              <a:t>This can be done by inserting additional registers to break complex logic into different “pipeline” stages.</a:t>
            </a:r>
          </a:p>
          <a:p>
            <a:pPr>
              <a:buFont typeface="Arial" panose="020B0604020202020204" pitchFamily="34" charset="0"/>
              <a:buChar char="•"/>
            </a:pPr>
            <a:r>
              <a:rPr lang="en-GB" dirty="0"/>
              <a:t>Advances were also made that improved circuit-level design techniques.</a:t>
            </a:r>
          </a:p>
          <a:p>
            <a:pPr>
              <a:buFont typeface="Arial" panose="020B0604020202020204" pitchFamily="34" charset="0"/>
              <a:buChar char="•"/>
            </a:pPr>
            <a:r>
              <a:rPr lang="en-GB" dirty="0"/>
              <a:t>The length of our critical paths reduced by ~</a:t>
            </a:r>
            <a:r>
              <a:rPr lang="en-GB" b="1" dirty="0"/>
              <a:t>10x</a:t>
            </a:r>
            <a:r>
              <a:rPr lang="en-GB" dirty="0"/>
              <a:t> (1985-2002).</a:t>
            </a:r>
            <a:endParaRPr lang="en-US" dirty="0"/>
          </a:p>
        </p:txBody>
      </p:sp>
      <p:sp>
        <p:nvSpPr>
          <p:cNvPr id="4" name="TextBox 3">
            <a:extLst>
              <a:ext uri="{FF2B5EF4-FFF2-40B4-BE49-F238E27FC236}">
                <a16:creationId xmlns:a16="http://schemas.microsoft.com/office/drawing/2014/main" id="{53CE085E-27C4-431D-9A97-EE8803981BA4}"/>
              </a:ext>
            </a:extLst>
          </p:cNvPr>
          <p:cNvSpPr txBox="1"/>
          <p:nvPr/>
        </p:nvSpPr>
        <p:spPr>
          <a:xfrm>
            <a:off x="7177814" y="6083133"/>
            <a:ext cx="3897467" cy="553998"/>
          </a:xfrm>
          <a:prstGeom prst="rect">
            <a:avLst/>
          </a:prstGeom>
          <a:noFill/>
        </p:spPr>
        <p:txBody>
          <a:bodyPr wrap="square" lIns="0" tIns="0" rIns="0" bIns="0" rtlCol="0">
            <a:spAutoFit/>
          </a:bodyPr>
          <a:lstStyle/>
          <a:p>
            <a:r>
              <a:rPr lang="en-GB" sz="1200" dirty="0"/>
              <a:t>A. Danowitz, K. Kelley, J. Mao, J. P. Stevenson, and M. Horowitz. Stanford CPU DB. Accessed on  Nov. 5, 2019. [Online]. Available: </a:t>
            </a:r>
            <a:r>
              <a:rPr lang="en-GB" sz="1200" dirty="0">
                <a:hlinkClick r:id="rId3"/>
              </a:rPr>
              <a:t>http://cpudb.stanford.edu</a:t>
            </a:r>
            <a:r>
              <a:rPr lang="en-GB" sz="1200" dirty="0"/>
              <a:t> </a:t>
            </a:r>
            <a:endParaRPr lang="en-GB" sz="1100" dirty="0"/>
          </a:p>
        </p:txBody>
      </p:sp>
      <p:sp>
        <p:nvSpPr>
          <p:cNvPr id="5" name="TextBox 4">
            <a:extLst>
              <a:ext uri="{FF2B5EF4-FFF2-40B4-BE49-F238E27FC236}">
                <a16:creationId xmlns:a16="http://schemas.microsoft.com/office/drawing/2014/main" id="{2AAD1BF3-5D79-40A3-9297-7CEA1C5E8532}"/>
              </a:ext>
            </a:extLst>
          </p:cNvPr>
          <p:cNvSpPr txBox="1"/>
          <p:nvPr/>
        </p:nvSpPr>
        <p:spPr>
          <a:xfrm>
            <a:off x="8097209" y="5792284"/>
            <a:ext cx="1817783"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Year</a:t>
            </a:r>
          </a:p>
        </p:txBody>
      </p:sp>
      <p:sp>
        <p:nvSpPr>
          <p:cNvPr id="6" name="TextBox 5">
            <a:extLst>
              <a:ext uri="{FF2B5EF4-FFF2-40B4-BE49-F238E27FC236}">
                <a16:creationId xmlns:a16="http://schemas.microsoft.com/office/drawing/2014/main" id="{64391EF2-EFF5-4459-B93B-30FEDA0DAADE}"/>
              </a:ext>
            </a:extLst>
          </p:cNvPr>
          <p:cNvSpPr txBox="1"/>
          <p:nvPr/>
        </p:nvSpPr>
        <p:spPr>
          <a:xfrm rot="16200000">
            <a:off x="4803815" y="3377154"/>
            <a:ext cx="401014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Critical path length (FO4 delays)</a:t>
            </a:r>
            <a:endParaRPr lang="en-GB" sz="2100" kern="1200" dirty="0">
              <a:solidFill>
                <a:schemeClr val="tx2"/>
              </a:solidFill>
              <a:latin typeface="+mn-lt"/>
              <a:ea typeface="+mn-ea"/>
              <a:cs typeface="+mn-cs"/>
            </a:endParaRPr>
          </a:p>
        </p:txBody>
      </p:sp>
      <p:pic>
        <p:nvPicPr>
          <p:cNvPr id="7" name="Picture 6">
            <a:extLst>
              <a:ext uri="{FF2B5EF4-FFF2-40B4-BE49-F238E27FC236}">
                <a16:creationId xmlns:a16="http://schemas.microsoft.com/office/drawing/2014/main" id="{FC2DB1BF-5D14-468C-A30F-E8A9D56605BA}"/>
              </a:ext>
            </a:extLst>
          </p:cNvPr>
          <p:cNvPicPr>
            <a:picLocks noChangeAspect="1"/>
          </p:cNvPicPr>
          <p:nvPr/>
        </p:nvPicPr>
        <p:blipFill>
          <a:blip r:embed="rId4"/>
          <a:stretch>
            <a:fillRect/>
          </a:stretch>
        </p:blipFill>
        <p:spPr>
          <a:xfrm>
            <a:off x="6954310" y="1296192"/>
            <a:ext cx="4120971" cy="4496092"/>
          </a:xfrm>
          <a:prstGeom prst="rect">
            <a:avLst/>
          </a:prstGeom>
        </p:spPr>
      </p:pic>
    </p:spTree>
    <p:extLst>
      <p:ext uri="{BB962C8B-B14F-4D97-AF65-F5344CB8AC3E}">
        <p14:creationId xmlns:p14="http://schemas.microsoft.com/office/powerpoint/2010/main" val="1286788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Moore’s Law</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175375" cy="4948335"/>
          </a:xfrm>
        </p:spPr>
        <p:txBody>
          <a:bodyPr/>
          <a:lstStyle/>
          <a:p>
            <a:r>
              <a:rPr lang="en-US" dirty="0">
                <a:solidFill>
                  <a:schemeClr val="tx1"/>
                </a:solidFill>
              </a:rPr>
              <a:t>Moore’s Law predicts that the number of transistors we can integrate onto a chip, for the same cost, doubles every 2 years.</a:t>
            </a:r>
            <a:endParaRPr lang="en-US" dirty="0"/>
          </a:p>
        </p:txBody>
      </p:sp>
      <p:pic>
        <p:nvPicPr>
          <p:cNvPr id="4" name="Picture 2" descr="https://upload.wikimedia.org/wikipedia/commons/6/60/Gordon_Moore_and_Robert_Noyce_at_Intel_in_1970.png">
            <a:extLst>
              <a:ext uri="{FF2B5EF4-FFF2-40B4-BE49-F238E27FC236}">
                <a16:creationId xmlns:a16="http://schemas.microsoft.com/office/drawing/2014/main" id="{35173B3A-D3BE-487F-BC5F-8994915B3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4629" y="1521824"/>
            <a:ext cx="4065425" cy="40015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4B0C83D-E955-4DDF-ABAF-1E852BB3B6ED}"/>
              </a:ext>
            </a:extLst>
          </p:cNvPr>
          <p:cNvSpPr txBox="1"/>
          <p:nvPr/>
        </p:nvSpPr>
        <p:spPr>
          <a:xfrm>
            <a:off x="6411706" y="5795364"/>
            <a:ext cx="5211270" cy="5755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Gordon Moore and Robert Noyce at Intel in 1970</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Source: </a:t>
            </a:r>
            <a:r>
              <a:rPr lang="en-GB" kern="1200" dirty="0">
                <a:solidFill>
                  <a:schemeClr val="tx2"/>
                </a:solidFill>
                <a:latin typeface="+mn-lt"/>
                <a:ea typeface="+mn-ea"/>
                <a:cs typeface="+mn-cs"/>
                <a:hlinkClick r:id="rId4"/>
              </a:rPr>
              <a:t>IntelFreePress</a:t>
            </a:r>
            <a:r>
              <a:rPr lang="en-GB" kern="1200" dirty="0">
                <a:solidFill>
                  <a:schemeClr val="tx2"/>
                </a:solidFill>
                <a:latin typeface="+mn-lt"/>
                <a:ea typeface="+mn-ea"/>
                <a:cs typeface="+mn-cs"/>
              </a:rPr>
              <a:t>, </a:t>
            </a:r>
            <a:r>
              <a:rPr lang="en-GB" kern="1200" dirty="0">
                <a:solidFill>
                  <a:schemeClr val="tx2"/>
                </a:solidFill>
                <a:latin typeface="+mn-lt"/>
                <a:ea typeface="+mn-ea"/>
                <a:cs typeface="+mn-cs"/>
                <a:hlinkClick r:id="rId5"/>
              </a:rPr>
              <a:t>CC BY-SA-2.0</a:t>
            </a:r>
            <a:endParaRPr lang="en-GB" kern="1200" dirty="0">
              <a:solidFill>
                <a:schemeClr val="tx2"/>
              </a:solidFill>
              <a:latin typeface="+mn-lt"/>
              <a:ea typeface="+mn-ea"/>
              <a:cs typeface="+mn-cs"/>
            </a:endParaRPr>
          </a:p>
        </p:txBody>
      </p:sp>
    </p:spTree>
    <p:extLst>
      <p:ext uri="{BB962C8B-B14F-4D97-AF65-F5344CB8AC3E}">
        <p14:creationId xmlns:p14="http://schemas.microsoft.com/office/powerpoint/2010/main" val="353116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Moore’s Law</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464175" cy="4948335"/>
          </a:xfrm>
        </p:spPr>
        <p:txBody>
          <a:bodyPr/>
          <a:lstStyle/>
          <a:p>
            <a:pPr>
              <a:buFont typeface="Arial" panose="020B0604020202020204" pitchFamily="34" charset="0"/>
              <a:buChar char="•"/>
            </a:pPr>
            <a:r>
              <a:rPr lang="en-GB" dirty="0"/>
              <a:t>Processor transistor budgets grew quickly as microarchitectures became more complex.</a:t>
            </a:r>
          </a:p>
          <a:p>
            <a:pPr>
              <a:buFont typeface="Arial" panose="020B0604020202020204" pitchFamily="34" charset="0"/>
              <a:buChar char="•"/>
            </a:pPr>
            <a:r>
              <a:rPr lang="en-GB" b="1" dirty="0"/>
              <a:t>1985 – Intel 386</a:t>
            </a:r>
            <a:br>
              <a:rPr lang="en-GB" dirty="0"/>
            </a:br>
            <a:r>
              <a:rPr lang="en-GB" dirty="0"/>
              <a:t>275K transistors, die size = 43 mm</a:t>
            </a:r>
            <a:r>
              <a:rPr lang="en-GB" baseline="30000" dirty="0"/>
              <a:t>2</a:t>
            </a:r>
            <a:endParaRPr lang="en-GB" dirty="0"/>
          </a:p>
          <a:p>
            <a:pPr>
              <a:buFont typeface="Arial" panose="020B0604020202020204" pitchFamily="34" charset="0"/>
              <a:buChar char="•"/>
            </a:pPr>
            <a:r>
              <a:rPr lang="en-GB" b="1" dirty="0"/>
              <a:t>2002 – Intel Pentium 4  </a:t>
            </a:r>
            <a:br>
              <a:rPr lang="en-GB" dirty="0"/>
            </a:br>
            <a:r>
              <a:rPr lang="en-GB" dirty="0"/>
              <a:t>42M transistors, die size = 217 mm</a:t>
            </a:r>
            <a:r>
              <a:rPr lang="en-GB" baseline="30000" dirty="0"/>
              <a:t>2</a:t>
            </a:r>
            <a:endParaRPr lang="en-US" dirty="0"/>
          </a:p>
        </p:txBody>
      </p:sp>
      <p:pic>
        <p:nvPicPr>
          <p:cNvPr id="4" name="Content Placeholder 4">
            <a:extLst>
              <a:ext uri="{FF2B5EF4-FFF2-40B4-BE49-F238E27FC236}">
                <a16:creationId xmlns:a16="http://schemas.microsoft.com/office/drawing/2014/main" id="{D5D619A5-7382-492C-92D4-585A3C3A0A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0645" y="422766"/>
            <a:ext cx="6689810" cy="6012467"/>
          </a:xfrm>
          <a:prstGeom prst="rect">
            <a:avLst/>
          </a:prstGeom>
        </p:spPr>
      </p:pic>
      <p:sp>
        <p:nvSpPr>
          <p:cNvPr id="5" name="TextBox 4">
            <a:extLst>
              <a:ext uri="{FF2B5EF4-FFF2-40B4-BE49-F238E27FC236}">
                <a16:creationId xmlns:a16="http://schemas.microsoft.com/office/drawing/2014/main" id="{EDD582FA-99E3-473F-B0D9-182FFE8D80B1}"/>
              </a:ext>
            </a:extLst>
          </p:cNvPr>
          <p:cNvSpPr txBox="1"/>
          <p:nvPr/>
        </p:nvSpPr>
        <p:spPr>
          <a:xfrm>
            <a:off x="6082506" y="6457213"/>
            <a:ext cx="4640912" cy="2215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Source: </a:t>
            </a:r>
            <a:r>
              <a:rPr lang="en-GB" sz="1600" dirty="0">
                <a:solidFill>
                  <a:schemeClr val="tx2"/>
                </a:solidFill>
                <a:latin typeface="+mn-lt"/>
                <a:ea typeface="+mn-ea"/>
                <a:hlinkClick r:id="rId5"/>
              </a:rPr>
              <a:t>Wgsimon, Wikipedia</a:t>
            </a:r>
            <a:r>
              <a:rPr lang="en-GB" sz="1600" dirty="0">
                <a:solidFill>
                  <a:schemeClr val="tx2"/>
                </a:solidFill>
                <a:latin typeface="+mn-lt"/>
                <a:ea typeface="+mn-ea"/>
              </a:rPr>
              <a:t>, </a:t>
            </a:r>
            <a:r>
              <a:rPr lang="en-GB" sz="1600" kern="1200" dirty="0">
                <a:solidFill>
                  <a:schemeClr val="tx2"/>
                </a:solidFill>
                <a:latin typeface="+mn-lt"/>
                <a:ea typeface="+mn-ea"/>
                <a:cs typeface="+mn-cs"/>
                <a:hlinkClick r:id="rId6"/>
              </a:rPr>
              <a:t>CC BY-SA 3.0</a:t>
            </a:r>
            <a:endParaRPr lang="en-GB" sz="1600" kern="1200" dirty="0">
              <a:solidFill>
                <a:schemeClr val="tx2"/>
              </a:solidFill>
              <a:latin typeface="+mn-lt"/>
              <a:ea typeface="+mn-ea"/>
              <a:cs typeface="+mn-cs"/>
            </a:endParaRPr>
          </a:p>
        </p:txBody>
      </p:sp>
    </p:spTree>
    <p:extLst>
      <p:ext uri="{BB962C8B-B14F-4D97-AF65-F5344CB8AC3E}">
        <p14:creationId xmlns:p14="http://schemas.microsoft.com/office/powerpoint/2010/main" val="2581107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Better Performance and Lower Power</a:t>
            </a:r>
            <a:endParaRPr lang="en-US" dirty="0"/>
          </a:p>
        </p:txBody>
      </p:sp>
      <p:pic>
        <p:nvPicPr>
          <p:cNvPr id="4" name="Picture 2" descr="https://community.arm.com/cfs-file/__key/communityserver-blogs-components-weblogfiles/00-00-00-21-42/1541.image003.png">
            <a:extLst>
              <a:ext uri="{FF2B5EF4-FFF2-40B4-BE49-F238E27FC236}">
                <a16:creationId xmlns:a16="http://schemas.microsoft.com/office/drawing/2014/main" id="{AE12BB77-30DA-42BC-AFC6-842A0B3B87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28761" y="2093326"/>
            <a:ext cx="6147825" cy="32991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ommunity.arm.com/cfs-file/__key/communityserver-blogs-components-weblogfiles/00-00-00-21-42/5751.image002.png">
            <a:extLst>
              <a:ext uri="{FF2B5EF4-FFF2-40B4-BE49-F238E27FC236}">
                <a16:creationId xmlns:a16="http://schemas.microsoft.com/office/drawing/2014/main" id="{27321C34-0810-4267-AB9F-50B5AFC74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14" y="2328189"/>
            <a:ext cx="5298085" cy="282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382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77EF2C-2A6B-4E58-8245-9B23CBCF2756}"/>
              </a:ext>
            </a:extLst>
          </p:cNvPr>
          <p:cNvSpPr/>
          <p:nvPr/>
        </p:nvSpPr>
        <p:spPr>
          <a:xfrm>
            <a:off x="931491" y="2967335"/>
            <a:ext cx="10329111" cy="1754326"/>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Multicore Processors,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Systems on Chip (SoC), and Beyond</a:t>
            </a:r>
          </a:p>
        </p:txBody>
      </p:sp>
    </p:spTree>
    <p:extLst>
      <p:ext uri="{BB962C8B-B14F-4D97-AF65-F5344CB8AC3E}">
        <p14:creationId xmlns:p14="http://schemas.microsoft.com/office/powerpoint/2010/main" val="2997273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This Course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Aims to introduce the key concepts and ideas in computer architecture</a:t>
            </a:r>
          </a:p>
          <a:p>
            <a:r>
              <a:rPr lang="en-IN" dirty="0"/>
              <a:t>Explores the design of modern microprocessors</a:t>
            </a:r>
          </a:p>
          <a:p>
            <a:r>
              <a:rPr lang="en-IN" dirty="0"/>
              <a:t>Examines important trends and current and future challenges</a:t>
            </a:r>
            <a:endParaRPr lang="en-US" dirty="0"/>
          </a:p>
        </p:txBody>
      </p:sp>
    </p:spTree>
    <p:extLst>
      <p:ext uri="{BB962C8B-B14F-4D97-AF65-F5344CB8AC3E}">
        <p14:creationId xmlns:p14="http://schemas.microsoft.com/office/powerpoint/2010/main" val="3759618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Slowing Single-core Performance Gains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11233150" cy="4948335"/>
          </a:xfrm>
        </p:spPr>
        <p:txBody>
          <a:bodyPr/>
          <a:lstStyle/>
          <a:p>
            <a:pPr marL="0" indent="0">
              <a:buNone/>
            </a:pPr>
            <a:r>
              <a:rPr lang="en-GB" dirty="0"/>
              <a:t>To summarize, sustaining single core performance gains became difficult due to:</a:t>
            </a:r>
          </a:p>
          <a:p>
            <a:pPr>
              <a:buFont typeface="Arial" panose="020B0604020202020204" pitchFamily="34" charset="0"/>
              <a:buChar char="•"/>
            </a:pPr>
            <a:r>
              <a:rPr lang="en-GB" dirty="0"/>
              <a:t>The limits of pipelining</a:t>
            </a:r>
          </a:p>
          <a:p>
            <a:pPr>
              <a:buFont typeface="Arial" panose="020B0604020202020204" pitchFamily="34" charset="0"/>
              <a:buChar char="•"/>
            </a:pPr>
            <a:r>
              <a:rPr lang="en-GB" dirty="0"/>
              <a:t>The limits of Instruction-Level Parallelism (ILP)</a:t>
            </a:r>
          </a:p>
          <a:p>
            <a:pPr>
              <a:buFont typeface="Arial" panose="020B0604020202020204" pitchFamily="34" charset="0"/>
              <a:buChar char="•"/>
            </a:pPr>
            <a:r>
              <a:rPr lang="en-GB" dirty="0"/>
              <a:t>Power consumption</a:t>
            </a:r>
          </a:p>
          <a:p>
            <a:pPr>
              <a:buFont typeface="Arial" panose="020B0604020202020204" pitchFamily="34" charset="0"/>
              <a:buChar char="•"/>
            </a:pPr>
            <a:r>
              <a:rPr lang="en-GB" dirty="0"/>
              <a:t>The performance of on-chip wires</a:t>
            </a:r>
          </a:p>
          <a:p>
            <a:pPr marL="0" indent="0">
              <a:buNone/>
            </a:pPr>
            <a:endParaRPr lang="en-GB" dirty="0"/>
          </a:p>
          <a:p>
            <a:pPr marL="0" indent="0">
              <a:buNone/>
            </a:pPr>
            <a:r>
              <a:rPr lang="en-GB" dirty="0"/>
              <a:t>As a result performance gains slowed from 52% to 21% per year for the highest performance processors.</a:t>
            </a:r>
            <a:endParaRPr lang="en-US" dirty="0"/>
          </a:p>
        </p:txBody>
      </p:sp>
    </p:spTree>
    <p:extLst>
      <p:ext uri="{BB962C8B-B14F-4D97-AF65-F5344CB8AC3E}">
        <p14:creationId xmlns:p14="http://schemas.microsoft.com/office/powerpoint/2010/main" val="245996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Multicore Processors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616575" cy="4948335"/>
          </a:xfrm>
        </p:spPr>
        <p:txBody>
          <a:bodyPr/>
          <a:lstStyle/>
          <a:p>
            <a:pPr>
              <a:buFont typeface="Arial" panose="020B0604020202020204" pitchFamily="34" charset="0"/>
              <a:buChar char="•"/>
            </a:pPr>
            <a:r>
              <a:rPr lang="en-GB" dirty="0"/>
              <a:t>Eventually, it made sense to shift from single-core to multicore designs.</a:t>
            </a:r>
          </a:p>
          <a:p>
            <a:pPr>
              <a:buFont typeface="Arial" panose="020B0604020202020204" pitchFamily="34" charset="0"/>
              <a:buChar char="•"/>
            </a:pPr>
            <a:r>
              <a:rPr lang="en-GB" dirty="0"/>
              <a:t>From ~2005, multicore designs became mainstream.</a:t>
            </a:r>
          </a:p>
          <a:p>
            <a:pPr>
              <a:buFont typeface="Arial" panose="020B0604020202020204" pitchFamily="34" charset="0"/>
              <a:buChar char="•"/>
            </a:pPr>
            <a:r>
              <a:rPr lang="en-GB" dirty="0"/>
              <a:t>The number of cores on a single chip increased over time.</a:t>
            </a:r>
          </a:p>
          <a:p>
            <a:pPr>
              <a:buFont typeface="Arial" panose="020B0604020202020204" pitchFamily="34" charset="0"/>
              <a:buChar char="•"/>
            </a:pPr>
            <a:r>
              <a:rPr lang="en-GB" dirty="0"/>
              <a:t>Clock frequencies increased more slowly.</a:t>
            </a:r>
          </a:p>
          <a:p>
            <a:pPr>
              <a:buFont typeface="Arial" panose="020B0604020202020204" pitchFamily="34" charset="0"/>
              <a:buChar char="•"/>
            </a:pPr>
            <a:r>
              <a:rPr lang="en-GB" dirty="0"/>
              <a:t>Individual cores were designed to be as power efficient as possible.</a:t>
            </a:r>
            <a:endParaRPr lang="en-US" dirty="0"/>
          </a:p>
        </p:txBody>
      </p:sp>
      <p:pic>
        <p:nvPicPr>
          <p:cNvPr id="4" name="Picture 3">
            <a:extLst>
              <a:ext uri="{FF2B5EF4-FFF2-40B4-BE49-F238E27FC236}">
                <a16:creationId xmlns:a16="http://schemas.microsoft.com/office/drawing/2014/main" id="{477C83F2-A93C-440B-B3E0-2868640EC7B9}"/>
              </a:ext>
            </a:extLst>
          </p:cNvPr>
          <p:cNvPicPr>
            <a:picLocks noChangeAspect="1"/>
          </p:cNvPicPr>
          <p:nvPr/>
        </p:nvPicPr>
        <p:blipFill>
          <a:blip r:embed="rId3"/>
          <a:stretch>
            <a:fillRect/>
          </a:stretch>
        </p:blipFill>
        <p:spPr>
          <a:xfrm>
            <a:off x="6401292" y="857250"/>
            <a:ext cx="5415065" cy="4506686"/>
          </a:xfrm>
          <a:prstGeom prst="rect">
            <a:avLst/>
          </a:prstGeom>
        </p:spPr>
      </p:pic>
      <p:sp>
        <p:nvSpPr>
          <p:cNvPr id="5" name="TextBox 4">
            <a:extLst>
              <a:ext uri="{FF2B5EF4-FFF2-40B4-BE49-F238E27FC236}">
                <a16:creationId xmlns:a16="http://schemas.microsoft.com/office/drawing/2014/main" id="{D78D4BCD-7452-4CFD-9E28-533A68E2D4D0}"/>
              </a:ext>
            </a:extLst>
          </p:cNvPr>
          <p:cNvSpPr txBox="1"/>
          <p:nvPr/>
        </p:nvSpPr>
        <p:spPr>
          <a:xfrm>
            <a:off x="6506936" y="5445579"/>
            <a:ext cx="4147457" cy="87254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e.g., </a:t>
            </a:r>
            <a:r>
              <a:rPr lang="en-GB" sz="2100" dirty="0">
                <a:solidFill>
                  <a:schemeClr val="tx2"/>
                </a:solidFill>
                <a:latin typeface="+mn-lt"/>
                <a:ea typeface="+mn-ea"/>
              </a:rPr>
              <a:t>4 x Arm Cortex-A72 processors, each with their own L1 caches and a shared L2 cache </a:t>
            </a:r>
            <a:endParaRPr lang="en-GB" sz="2100" kern="1200" dirty="0">
              <a:solidFill>
                <a:schemeClr val="tx2"/>
              </a:solidFill>
              <a:latin typeface="+mn-lt"/>
              <a:ea typeface="+mn-ea"/>
              <a:cs typeface="+mn-cs"/>
            </a:endParaRPr>
          </a:p>
        </p:txBody>
      </p:sp>
    </p:spTree>
    <p:extLst>
      <p:ext uri="{BB962C8B-B14F-4D97-AF65-F5344CB8AC3E}">
        <p14:creationId xmlns:p14="http://schemas.microsoft.com/office/powerpoint/2010/main" val="771104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Multicore Processors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Exploiting multiple cores comes with its own set of challenges and limitations:</a:t>
            </a:r>
          </a:p>
          <a:p>
            <a:pPr>
              <a:buFont typeface="Arial" panose="020B0604020202020204" pitchFamily="34" charset="0"/>
              <a:buChar char="•"/>
            </a:pPr>
            <a:r>
              <a:rPr lang="en-GB" dirty="0"/>
              <a:t>Power consumption may still limit performance.</a:t>
            </a:r>
          </a:p>
          <a:p>
            <a:pPr>
              <a:buFont typeface="Arial" panose="020B0604020202020204" pitchFamily="34" charset="0"/>
              <a:buChar char="•"/>
            </a:pPr>
            <a:r>
              <a:rPr lang="en-GB" dirty="0"/>
              <a:t>We need to write scalable and correct parallel programs to exploit them.</a:t>
            </a:r>
          </a:p>
          <a:p>
            <a:pPr>
              <a:buFont typeface="Arial" panose="020B0604020202020204" pitchFamily="34" charset="0"/>
              <a:buChar char="•"/>
            </a:pPr>
            <a:r>
              <a:rPr lang="en-GB" dirty="0"/>
              <a:t>We might not be able to find enough parallel threads to take advantage of our cores.</a:t>
            </a:r>
          </a:p>
          <a:p>
            <a:pPr>
              <a:buFont typeface="Arial" panose="020B0604020202020204" pitchFamily="34" charset="0"/>
              <a:buChar char="•"/>
            </a:pPr>
            <a:r>
              <a:rPr lang="en-GB" dirty="0"/>
              <a:t>On-chip and off-chip communication will limit performance gains.</a:t>
            </a:r>
          </a:p>
          <a:p>
            <a:pPr marL="741363" lvl="1" indent="-342900"/>
            <a:r>
              <a:rPr lang="en-GB" dirty="0"/>
              <a:t>Off-chip bandwidth is limited and may throttle our many cores.</a:t>
            </a:r>
          </a:p>
          <a:p>
            <a:pPr marL="741363" lvl="1" indent="-342900"/>
            <a:r>
              <a:rPr lang="en-GB" dirty="0"/>
              <a:t>Cores also need to communicate to maintain a coherent view of memory.</a:t>
            </a:r>
            <a:endParaRPr lang="en-US" dirty="0"/>
          </a:p>
        </p:txBody>
      </p:sp>
    </p:spTree>
    <p:extLst>
      <p:ext uri="{BB962C8B-B14F-4D97-AF65-F5344CB8AC3E}">
        <p14:creationId xmlns:p14="http://schemas.microsoft.com/office/powerpoint/2010/main" val="401148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Specialization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Today, we often need to look beyond general-purpose programmable processors to meet our design goals.</a:t>
            </a:r>
          </a:p>
          <a:p>
            <a:pPr>
              <a:buFont typeface="Arial" panose="020B0604020202020204" pitchFamily="34" charset="0"/>
              <a:buChar char="•"/>
            </a:pPr>
            <a:r>
              <a:rPr lang="en-GB" dirty="0"/>
              <a:t>We trade flexibility for efficiency.</a:t>
            </a:r>
          </a:p>
          <a:p>
            <a:pPr>
              <a:buFont typeface="Arial" panose="020B0604020202020204" pitchFamily="34" charset="0"/>
              <a:buChar char="•"/>
            </a:pPr>
            <a:r>
              <a:rPr lang="en-GB" dirty="0"/>
              <a:t>We remove the ability to run all programs and design for a narrow workload, perhaps even a single algorithm.</a:t>
            </a:r>
          </a:p>
          <a:p>
            <a:pPr>
              <a:buFont typeface="Arial" panose="020B0604020202020204" pitchFamily="34" charset="0"/>
              <a:buChar char="•"/>
            </a:pPr>
            <a:r>
              <a:rPr lang="en-GB" dirty="0"/>
              <a:t>These “accelerators” can be 10-1000x better than a general-purpose solution in terms of power and performance.</a:t>
            </a:r>
            <a:endParaRPr lang="en-US" dirty="0"/>
          </a:p>
        </p:txBody>
      </p:sp>
    </p:spTree>
    <p:extLst>
      <p:ext uri="{BB962C8B-B14F-4D97-AF65-F5344CB8AC3E}">
        <p14:creationId xmlns:p14="http://schemas.microsoft.com/office/powerpoint/2010/main" val="629473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Specialization</a:t>
            </a:r>
            <a:endParaRPr lang="en-US" dirty="0"/>
          </a:p>
        </p:txBody>
      </p:sp>
      <p:pic>
        <p:nvPicPr>
          <p:cNvPr id="4" name="Picture 2" descr="Machine Learning Processor Block Diagram.">
            <a:extLst>
              <a:ext uri="{FF2B5EF4-FFF2-40B4-BE49-F238E27FC236}">
                <a16:creationId xmlns:a16="http://schemas.microsoft.com/office/drawing/2014/main" id="{A8D39426-372C-414F-8092-D8A038901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299" y="1334042"/>
            <a:ext cx="3901509" cy="40583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19127D-48F6-4FCF-B16E-0769E0B6CF25}"/>
              </a:ext>
            </a:extLst>
          </p:cNvPr>
          <p:cNvSpPr txBox="1"/>
          <p:nvPr/>
        </p:nvSpPr>
        <p:spPr>
          <a:xfrm>
            <a:off x="7273867" y="5711119"/>
            <a:ext cx="3298372"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Neural Processor Unit (NPU)</a:t>
            </a:r>
          </a:p>
        </p:txBody>
      </p:sp>
      <p:pic>
        <p:nvPicPr>
          <p:cNvPr id="6" name="Picture 4" descr="Image result for mali g77">
            <a:extLst>
              <a:ext uri="{FF2B5EF4-FFF2-40B4-BE49-F238E27FC236}">
                <a16:creationId xmlns:a16="http://schemas.microsoft.com/office/drawing/2014/main" id="{1B5D8805-E590-4BC0-A315-2DC9618E83F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14762" y="1334043"/>
            <a:ext cx="3429629" cy="40583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544D82-AC2F-4C76-B5A7-5F670530C4FF}"/>
              </a:ext>
            </a:extLst>
          </p:cNvPr>
          <p:cNvSpPr txBox="1"/>
          <p:nvPr/>
        </p:nvSpPr>
        <p:spPr>
          <a:xfrm>
            <a:off x="1646019" y="5711118"/>
            <a:ext cx="3298372"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Graphics</a:t>
            </a:r>
            <a:r>
              <a:rPr lang="en-GB" sz="2100" kern="1200" dirty="0">
                <a:solidFill>
                  <a:schemeClr val="tx2"/>
                </a:solidFill>
                <a:latin typeface="+mn-lt"/>
                <a:ea typeface="+mn-ea"/>
                <a:cs typeface="+mn-cs"/>
              </a:rPr>
              <a:t> Processing Unit (GPU)</a:t>
            </a:r>
          </a:p>
        </p:txBody>
      </p:sp>
    </p:spTree>
    <p:extLst>
      <p:ext uri="{BB962C8B-B14F-4D97-AF65-F5344CB8AC3E}">
        <p14:creationId xmlns:p14="http://schemas.microsoft.com/office/powerpoint/2010/main" val="404242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Today’s SoC Designs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289321" cy="4948335"/>
          </a:xfrm>
        </p:spPr>
        <p:txBody>
          <a:bodyPr/>
          <a:lstStyle/>
          <a:p>
            <a:r>
              <a:rPr lang="en-GB" dirty="0"/>
              <a:t>A modern mobile phone SoC (2019) may contain more than 7 billion transistors.</a:t>
            </a:r>
          </a:p>
          <a:p>
            <a:r>
              <a:rPr lang="en-GB" dirty="0"/>
              <a:t>It will integrate:</a:t>
            </a:r>
          </a:p>
          <a:p>
            <a:pPr lvl="1"/>
            <a:r>
              <a:rPr lang="en-GB" dirty="0"/>
              <a:t>Multiple processor cores</a:t>
            </a:r>
          </a:p>
          <a:p>
            <a:pPr marL="741363" lvl="1" indent="-342900"/>
            <a:r>
              <a:rPr lang="en-GB" dirty="0"/>
              <a:t>A GPU</a:t>
            </a:r>
          </a:p>
          <a:p>
            <a:pPr marL="741363" lvl="1" indent="-342900"/>
            <a:r>
              <a:rPr lang="en-GB" dirty="0"/>
              <a:t>A large number of specialized accelerators</a:t>
            </a:r>
          </a:p>
          <a:p>
            <a:pPr marL="741363" lvl="1" indent="-342900"/>
            <a:r>
              <a:rPr lang="en-GB" dirty="0"/>
              <a:t>Large amounts of on-chip memory</a:t>
            </a:r>
          </a:p>
          <a:p>
            <a:pPr marL="741363" lvl="1" indent="-342900"/>
            <a:r>
              <a:rPr lang="en-GB" dirty="0"/>
              <a:t>High bandwidth interfaces to off-chip memory</a:t>
            </a:r>
            <a:endParaRPr lang="en-US" dirty="0"/>
          </a:p>
        </p:txBody>
      </p:sp>
      <p:sp>
        <p:nvSpPr>
          <p:cNvPr id="4" name="Rectangle 3">
            <a:extLst>
              <a:ext uri="{FF2B5EF4-FFF2-40B4-BE49-F238E27FC236}">
                <a16:creationId xmlns:a16="http://schemas.microsoft.com/office/drawing/2014/main" id="{B010DB54-66C2-4DD5-877F-60812BAC817E}"/>
              </a:ext>
            </a:extLst>
          </p:cNvPr>
          <p:cNvSpPr/>
          <p:nvPr/>
        </p:nvSpPr>
        <p:spPr>
          <a:xfrm>
            <a:off x="6523264" y="1559379"/>
            <a:ext cx="4874079" cy="431074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F23A90EA-469E-49EB-8A05-E04D0272A2EE}"/>
              </a:ext>
            </a:extLst>
          </p:cNvPr>
          <p:cNvSpPr/>
          <p:nvPr/>
        </p:nvSpPr>
        <p:spPr>
          <a:xfrm>
            <a:off x="6711042" y="2144484"/>
            <a:ext cx="1853293" cy="3072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GPU</a:t>
            </a:r>
          </a:p>
        </p:txBody>
      </p:sp>
      <p:sp>
        <p:nvSpPr>
          <p:cNvPr id="6" name="Rectangle 5">
            <a:extLst>
              <a:ext uri="{FF2B5EF4-FFF2-40B4-BE49-F238E27FC236}">
                <a16:creationId xmlns:a16="http://schemas.microsoft.com/office/drawing/2014/main" id="{7BB01B0E-24CA-4129-BA94-EEDFB6631611}"/>
              </a:ext>
            </a:extLst>
          </p:cNvPr>
          <p:cNvSpPr/>
          <p:nvPr/>
        </p:nvSpPr>
        <p:spPr>
          <a:xfrm>
            <a:off x="6711043" y="5421086"/>
            <a:ext cx="1502228" cy="293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mem interface</a:t>
            </a:r>
          </a:p>
        </p:txBody>
      </p:sp>
      <p:sp>
        <p:nvSpPr>
          <p:cNvPr id="7" name="Rectangle 6">
            <a:extLst>
              <a:ext uri="{FF2B5EF4-FFF2-40B4-BE49-F238E27FC236}">
                <a16:creationId xmlns:a16="http://schemas.microsoft.com/office/drawing/2014/main" id="{42D2365C-99B3-4C59-AA63-604FBF1B253D}"/>
              </a:ext>
            </a:extLst>
          </p:cNvPr>
          <p:cNvSpPr/>
          <p:nvPr/>
        </p:nvSpPr>
        <p:spPr>
          <a:xfrm>
            <a:off x="6711043" y="1651228"/>
            <a:ext cx="1502228" cy="293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mem interface</a:t>
            </a:r>
          </a:p>
        </p:txBody>
      </p:sp>
      <p:sp>
        <p:nvSpPr>
          <p:cNvPr id="8" name="Rectangle 7">
            <a:extLst>
              <a:ext uri="{FF2B5EF4-FFF2-40B4-BE49-F238E27FC236}">
                <a16:creationId xmlns:a16="http://schemas.microsoft.com/office/drawing/2014/main" id="{BA22BBA5-EF25-49B4-A3D5-8F9D4C04203F}"/>
              </a:ext>
            </a:extLst>
          </p:cNvPr>
          <p:cNvSpPr/>
          <p:nvPr/>
        </p:nvSpPr>
        <p:spPr>
          <a:xfrm>
            <a:off x="9663793" y="5380265"/>
            <a:ext cx="1502228" cy="293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mem interface</a:t>
            </a:r>
          </a:p>
        </p:txBody>
      </p:sp>
      <p:sp>
        <p:nvSpPr>
          <p:cNvPr id="9" name="Rectangle 8">
            <a:extLst>
              <a:ext uri="{FF2B5EF4-FFF2-40B4-BE49-F238E27FC236}">
                <a16:creationId xmlns:a16="http://schemas.microsoft.com/office/drawing/2014/main" id="{CA4DB2EA-D94B-4900-A0BC-BAAB1B03B8AA}"/>
              </a:ext>
            </a:extLst>
          </p:cNvPr>
          <p:cNvSpPr/>
          <p:nvPr/>
        </p:nvSpPr>
        <p:spPr>
          <a:xfrm>
            <a:off x="9663793" y="1651228"/>
            <a:ext cx="1502228" cy="2939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mem interface</a:t>
            </a:r>
          </a:p>
        </p:txBody>
      </p:sp>
      <p:sp>
        <p:nvSpPr>
          <p:cNvPr id="10" name="Rectangle 9">
            <a:extLst>
              <a:ext uri="{FF2B5EF4-FFF2-40B4-BE49-F238E27FC236}">
                <a16:creationId xmlns:a16="http://schemas.microsoft.com/office/drawing/2014/main" id="{ACCD4206-24D6-4781-BD22-D49D0C3C842B}"/>
              </a:ext>
            </a:extLst>
          </p:cNvPr>
          <p:cNvSpPr/>
          <p:nvPr/>
        </p:nvSpPr>
        <p:spPr>
          <a:xfrm>
            <a:off x="9919608" y="2144485"/>
            <a:ext cx="1246413" cy="2076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a:t>
            </a:r>
          </a:p>
          <a:p>
            <a:pPr algn="ctr"/>
            <a:r>
              <a:rPr lang="en-GB" dirty="0"/>
              <a:t>Processor</a:t>
            </a:r>
          </a:p>
          <a:p>
            <a:pPr algn="ctr"/>
            <a:r>
              <a:rPr lang="en-GB" dirty="0"/>
              <a:t>Unit</a:t>
            </a:r>
          </a:p>
          <a:p>
            <a:pPr algn="ctr"/>
            <a:r>
              <a:rPr lang="en-GB" dirty="0"/>
              <a:t>(NPU)</a:t>
            </a:r>
          </a:p>
        </p:txBody>
      </p:sp>
      <p:sp>
        <p:nvSpPr>
          <p:cNvPr id="11" name="Rectangle 10">
            <a:extLst>
              <a:ext uri="{FF2B5EF4-FFF2-40B4-BE49-F238E27FC236}">
                <a16:creationId xmlns:a16="http://schemas.microsoft.com/office/drawing/2014/main" id="{3A7E5786-4D6E-46E4-9D85-75668AE20E32}"/>
              </a:ext>
            </a:extLst>
          </p:cNvPr>
          <p:cNvSpPr/>
          <p:nvPr/>
        </p:nvSpPr>
        <p:spPr>
          <a:xfrm>
            <a:off x="8678636" y="3239860"/>
            <a:ext cx="1126672" cy="996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 “big”</a:t>
            </a:r>
          </a:p>
          <a:p>
            <a:pPr algn="ctr"/>
            <a:r>
              <a:rPr lang="en-GB" dirty="0"/>
              <a:t>cores</a:t>
            </a:r>
          </a:p>
        </p:txBody>
      </p:sp>
      <p:sp>
        <p:nvSpPr>
          <p:cNvPr id="12" name="Rectangle 11">
            <a:extLst>
              <a:ext uri="{FF2B5EF4-FFF2-40B4-BE49-F238E27FC236}">
                <a16:creationId xmlns:a16="http://schemas.microsoft.com/office/drawing/2014/main" id="{3321E099-89C2-4D35-9314-355CF6AF88DC}"/>
              </a:ext>
            </a:extLst>
          </p:cNvPr>
          <p:cNvSpPr/>
          <p:nvPr/>
        </p:nvSpPr>
        <p:spPr>
          <a:xfrm>
            <a:off x="8678636" y="4335236"/>
            <a:ext cx="1126672" cy="8715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 “small” cores </a:t>
            </a:r>
          </a:p>
        </p:txBody>
      </p:sp>
      <p:sp>
        <p:nvSpPr>
          <p:cNvPr id="13" name="Rectangle 12">
            <a:extLst>
              <a:ext uri="{FF2B5EF4-FFF2-40B4-BE49-F238E27FC236}">
                <a16:creationId xmlns:a16="http://schemas.microsoft.com/office/drawing/2014/main" id="{5A017380-0F7B-4EF6-BD9A-7D10C7990BD6}"/>
              </a:ext>
            </a:extLst>
          </p:cNvPr>
          <p:cNvSpPr/>
          <p:nvPr/>
        </p:nvSpPr>
        <p:spPr>
          <a:xfrm>
            <a:off x="8678636" y="2144484"/>
            <a:ext cx="1126672" cy="996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L3 cache memory</a:t>
            </a:r>
          </a:p>
        </p:txBody>
      </p:sp>
      <p:sp>
        <p:nvSpPr>
          <p:cNvPr id="14" name="Rectangle 13">
            <a:extLst>
              <a:ext uri="{FF2B5EF4-FFF2-40B4-BE49-F238E27FC236}">
                <a16:creationId xmlns:a16="http://schemas.microsoft.com/office/drawing/2014/main" id="{4C657D76-E4A3-4AB9-888E-5AC3D32EB0C3}"/>
              </a:ext>
            </a:extLst>
          </p:cNvPr>
          <p:cNvSpPr/>
          <p:nvPr/>
        </p:nvSpPr>
        <p:spPr>
          <a:xfrm>
            <a:off x="9919608" y="4335236"/>
            <a:ext cx="1246413" cy="8715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Other accelerators </a:t>
            </a:r>
          </a:p>
        </p:txBody>
      </p:sp>
      <p:sp>
        <p:nvSpPr>
          <p:cNvPr id="15" name="TextBox 14">
            <a:extLst>
              <a:ext uri="{FF2B5EF4-FFF2-40B4-BE49-F238E27FC236}">
                <a16:creationId xmlns:a16="http://schemas.microsoft.com/office/drawing/2014/main" id="{976DEAEA-50C7-4B50-9FE7-E2A0C5F96813}"/>
              </a:ext>
            </a:extLst>
          </p:cNvPr>
          <p:cNvSpPr txBox="1"/>
          <p:nvPr/>
        </p:nvSpPr>
        <p:spPr>
          <a:xfrm>
            <a:off x="6523264" y="6074229"/>
            <a:ext cx="4017274"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 high-level block diagram of a mobile phone SoC</a:t>
            </a:r>
          </a:p>
        </p:txBody>
      </p:sp>
      <p:sp>
        <p:nvSpPr>
          <p:cNvPr id="16" name="Rectangle 15">
            <a:extLst>
              <a:ext uri="{FF2B5EF4-FFF2-40B4-BE49-F238E27FC236}">
                <a16:creationId xmlns:a16="http://schemas.microsoft.com/office/drawing/2014/main" id="{BCE374C1-D6D1-4927-8CF4-A8FCD05E4637}"/>
              </a:ext>
            </a:extLst>
          </p:cNvPr>
          <p:cNvSpPr/>
          <p:nvPr/>
        </p:nvSpPr>
        <p:spPr>
          <a:xfrm>
            <a:off x="9300485" y="3813401"/>
            <a:ext cx="408211" cy="367395"/>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CC98E0B5-CD45-4E23-9E1F-F5ABC1DEAABC}"/>
              </a:ext>
            </a:extLst>
          </p:cNvPr>
          <p:cNvSpPr/>
          <p:nvPr/>
        </p:nvSpPr>
        <p:spPr>
          <a:xfrm>
            <a:off x="8772523" y="3801495"/>
            <a:ext cx="427263" cy="379301"/>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4A8E8EF4-0A68-46BD-A626-DD9FC6BF24CC}"/>
              </a:ext>
            </a:extLst>
          </p:cNvPr>
          <p:cNvSpPr/>
          <p:nvPr/>
        </p:nvSpPr>
        <p:spPr>
          <a:xfrm>
            <a:off x="8772524" y="3317421"/>
            <a:ext cx="427263" cy="435428"/>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44968443-1A1C-41B5-BAEF-0468866CE2C2}"/>
              </a:ext>
            </a:extLst>
          </p:cNvPr>
          <p:cNvSpPr/>
          <p:nvPr/>
        </p:nvSpPr>
        <p:spPr>
          <a:xfrm>
            <a:off x="9284157" y="3323543"/>
            <a:ext cx="427263" cy="435428"/>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63E87841-32FE-4CA8-92E0-28C22CB02F7D}"/>
              </a:ext>
            </a:extLst>
          </p:cNvPr>
          <p:cNvSpPr/>
          <p:nvPr/>
        </p:nvSpPr>
        <p:spPr>
          <a:xfrm>
            <a:off x="9353546" y="4880885"/>
            <a:ext cx="303442" cy="252246"/>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BE6EF0C6-D05A-470F-A509-46A1B0401E57}"/>
              </a:ext>
            </a:extLst>
          </p:cNvPr>
          <p:cNvSpPr/>
          <p:nvPr/>
        </p:nvSpPr>
        <p:spPr>
          <a:xfrm>
            <a:off x="8825584" y="4868979"/>
            <a:ext cx="317604" cy="260420"/>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1C9B0014-A5D5-439C-8075-C8A39456903F}"/>
              </a:ext>
            </a:extLst>
          </p:cNvPr>
          <p:cNvSpPr/>
          <p:nvPr/>
        </p:nvSpPr>
        <p:spPr>
          <a:xfrm>
            <a:off x="8825585" y="4384904"/>
            <a:ext cx="317604" cy="298956"/>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E3147B9C-515B-44E3-A1DB-DB5E792087DB}"/>
              </a:ext>
            </a:extLst>
          </p:cNvPr>
          <p:cNvSpPr/>
          <p:nvPr/>
        </p:nvSpPr>
        <p:spPr>
          <a:xfrm>
            <a:off x="9337218" y="4391026"/>
            <a:ext cx="317604" cy="298956"/>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564A7F2A-ED29-4D81-BED9-7A5C5DAD7420}"/>
              </a:ext>
            </a:extLst>
          </p:cNvPr>
          <p:cNvSpPr/>
          <p:nvPr/>
        </p:nvSpPr>
        <p:spPr>
          <a:xfrm>
            <a:off x="6806970" y="2312883"/>
            <a:ext cx="815069" cy="1232807"/>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142E78DD-5CC2-41D3-BAD6-91A781EC348D}"/>
              </a:ext>
            </a:extLst>
          </p:cNvPr>
          <p:cNvSpPr/>
          <p:nvPr/>
        </p:nvSpPr>
        <p:spPr>
          <a:xfrm>
            <a:off x="7674120" y="2312883"/>
            <a:ext cx="815069" cy="1232807"/>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BE8F55F3-0ECC-4A50-B9F0-184656B64CF4}"/>
              </a:ext>
            </a:extLst>
          </p:cNvPr>
          <p:cNvSpPr/>
          <p:nvPr/>
        </p:nvSpPr>
        <p:spPr>
          <a:xfrm>
            <a:off x="6806970" y="3841127"/>
            <a:ext cx="815069" cy="1232807"/>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3E027FED-5D47-4F3F-AC37-6D919143B066}"/>
              </a:ext>
            </a:extLst>
          </p:cNvPr>
          <p:cNvSpPr/>
          <p:nvPr/>
        </p:nvSpPr>
        <p:spPr>
          <a:xfrm>
            <a:off x="7665579" y="3847508"/>
            <a:ext cx="815069" cy="1232807"/>
          </a:xfrm>
          <a:prstGeom prst="rect">
            <a:avLst/>
          </a:prstGeom>
          <a:solidFill>
            <a:schemeClr val="accent1">
              <a:lumMod val="20000"/>
              <a:lumOff val="8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16808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Trends in Computer Architecture </a:t>
            </a:r>
            <a:endParaRPr lang="en-US" dirty="0"/>
          </a:p>
        </p:txBody>
      </p:sp>
      <p:graphicFrame>
        <p:nvGraphicFramePr>
          <p:cNvPr id="4" name="Content Placeholder 3">
            <a:extLst>
              <a:ext uri="{FF2B5EF4-FFF2-40B4-BE49-F238E27FC236}">
                <a16:creationId xmlns:a16="http://schemas.microsoft.com/office/drawing/2014/main" id="{F87090A5-96C0-4F41-8F34-83A388F70533}"/>
              </a:ext>
            </a:extLst>
          </p:cNvPr>
          <p:cNvGraphicFramePr>
            <a:graphicFrameLocks noGrp="1"/>
          </p:cNvGraphicFramePr>
          <p:nvPr>
            <p:ph idx="1"/>
            <p:extLst>
              <p:ext uri="{D42A27DB-BD31-4B8C-83A1-F6EECF244321}">
                <p14:modId xmlns:p14="http://schemas.microsoft.com/office/powerpoint/2010/main" val="1063219741"/>
              </p:ext>
            </p:extLst>
          </p:nvPr>
        </p:nvGraphicFramePr>
        <p:xfrm>
          <a:off x="1367533" y="1989820"/>
          <a:ext cx="9982200" cy="2560320"/>
        </p:xfrm>
        <a:graphic>
          <a:graphicData uri="http://schemas.openxmlformats.org/drawingml/2006/table">
            <a:tbl>
              <a:tblPr firstRow="1" bandRow="1">
                <a:tableStyleId>{2D5ABB26-0587-4C30-8999-92F81FD0307C}</a:tableStyleId>
              </a:tblPr>
              <a:tblGrid>
                <a:gridCol w="4991100">
                  <a:extLst>
                    <a:ext uri="{9D8B030D-6E8A-4147-A177-3AD203B41FA5}">
                      <a16:colId xmlns:a16="http://schemas.microsoft.com/office/drawing/2014/main" val="2242361667"/>
                    </a:ext>
                  </a:extLst>
                </a:gridCol>
                <a:gridCol w="4991100">
                  <a:extLst>
                    <a:ext uri="{9D8B030D-6E8A-4147-A177-3AD203B41FA5}">
                      <a16:colId xmlns:a16="http://schemas.microsoft.com/office/drawing/2014/main" val="578472252"/>
                    </a:ext>
                  </a:extLst>
                </a:gridCol>
              </a:tblGrid>
              <a:tr h="378332">
                <a:tc>
                  <a:txBody>
                    <a:bodyPr/>
                    <a:lstStyle/>
                    <a:p>
                      <a:pPr algn="l"/>
                      <a:r>
                        <a:rPr lang="en-GB" sz="2400" dirty="0"/>
                        <a:t>Early computers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400" dirty="0"/>
                        <a:t>Gains from bit-level parallelism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0540710"/>
                  </a:ext>
                </a:extLst>
              </a:tr>
              <a:tr h="378332">
                <a:tc>
                  <a:txBody>
                    <a:bodyPr/>
                    <a:lstStyle/>
                    <a:p>
                      <a:pPr algn="l"/>
                      <a:r>
                        <a:rPr lang="en-GB" sz="2400" dirty="0"/>
                        <a:t>Pipelining and superscalar issue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400" dirty="0"/>
                        <a:t>+ Instruction-level parallelism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2981993"/>
                  </a:ext>
                </a:extLst>
              </a:tr>
              <a:tr h="378332">
                <a:tc>
                  <a:txBody>
                    <a:bodyPr/>
                    <a:lstStyle/>
                    <a:p>
                      <a:pPr algn="l"/>
                      <a:r>
                        <a:rPr lang="en-GB" sz="2400" dirty="0"/>
                        <a:t>Multicore/GPUs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400" dirty="0"/>
                        <a:t>+ Thread-level parallelism/data-level parallelism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2749842"/>
                  </a:ext>
                </a:extLst>
              </a:tr>
              <a:tr h="653012">
                <a:tc>
                  <a:txBody>
                    <a:bodyPr/>
                    <a:lstStyle/>
                    <a:p>
                      <a:pPr algn="l"/>
                      <a:r>
                        <a:rPr lang="en-GB" sz="2400" dirty="0"/>
                        <a:t>Greater integration (large SoCs), heterogeneity, and specialization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2400" dirty="0"/>
                        <a:t>+ Accelerator-level parallelism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0236530"/>
                  </a:ext>
                </a:extLst>
              </a:tr>
            </a:tbl>
          </a:graphicData>
        </a:graphic>
      </p:graphicFrame>
      <p:sp>
        <p:nvSpPr>
          <p:cNvPr id="5" name="TextBox 4">
            <a:extLst>
              <a:ext uri="{FF2B5EF4-FFF2-40B4-BE49-F238E27FC236}">
                <a16:creationId xmlns:a16="http://schemas.microsoft.com/office/drawing/2014/main" id="{94FAEAB2-B515-45C9-8A80-186DEA1D4668}"/>
              </a:ext>
            </a:extLst>
          </p:cNvPr>
          <p:cNvSpPr txBox="1"/>
          <p:nvPr/>
        </p:nvSpPr>
        <p:spPr>
          <a:xfrm>
            <a:off x="1278633" y="4849272"/>
            <a:ext cx="9823704" cy="1200329"/>
          </a:xfrm>
          <a:prstGeom prst="rect">
            <a:avLst/>
          </a:prstGeom>
          <a:noFill/>
        </p:spPr>
        <p:txBody>
          <a:bodyPr wrap="square" rtlCol="0">
            <a:spAutoFit/>
          </a:bodyPr>
          <a:lstStyle/>
          <a:p>
            <a:r>
              <a:rPr lang="en-GB" sz="2400" dirty="0"/>
              <a:t>Note: Memory hierarchy developments have also been significant. The memory hierarchy typically consumes a large fraction of the transistor budget.</a:t>
            </a:r>
          </a:p>
        </p:txBody>
      </p:sp>
      <p:cxnSp>
        <p:nvCxnSpPr>
          <p:cNvPr id="6" name="Straight Arrow Connector 5">
            <a:extLst>
              <a:ext uri="{FF2B5EF4-FFF2-40B4-BE49-F238E27FC236}">
                <a16:creationId xmlns:a16="http://schemas.microsoft.com/office/drawing/2014/main" id="{8602EB52-A395-48C4-972C-9DA12273DE98}"/>
              </a:ext>
            </a:extLst>
          </p:cNvPr>
          <p:cNvCxnSpPr/>
          <p:nvPr/>
        </p:nvCxnSpPr>
        <p:spPr>
          <a:xfrm>
            <a:off x="694436" y="2615184"/>
            <a:ext cx="0" cy="1627632"/>
          </a:xfrm>
          <a:prstGeom prst="straightConnector1">
            <a:avLst/>
          </a:prstGeom>
          <a:ln w="7937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5C8AF9A-7043-4515-BB3F-200A04083087}"/>
              </a:ext>
            </a:extLst>
          </p:cNvPr>
          <p:cNvSpPr txBox="1"/>
          <p:nvPr/>
        </p:nvSpPr>
        <p:spPr>
          <a:xfrm>
            <a:off x="211837" y="2093024"/>
            <a:ext cx="965197" cy="461665"/>
          </a:xfrm>
          <a:prstGeom prst="rect">
            <a:avLst/>
          </a:prstGeom>
          <a:noFill/>
        </p:spPr>
        <p:txBody>
          <a:bodyPr wrap="square" rtlCol="0">
            <a:spAutoFit/>
          </a:bodyPr>
          <a:lstStyle/>
          <a:p>
            <a:pPr algn="ctr"/>
            <a:r>
              <a:rPr lang="en-GB" sz="2400" dirty="0"/>
              <a:t>Time</a:t>
            </a:r>
          </a:p>
        </p:txBody>
      </p:sp>
    </p:spTree>
    <p:extLst>
      <p:ext uri="{BB962C8B-B14F-4D97-AF65-F5344CB8AC3E}">
        <p14:creationId xmlns:p14="http://schemas.microsoft.com/office/powerpoint/2010/main" val="7877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Future – The End of Moore’s Law?</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The end of Moore’s Law has been predicted many times.</a:t>
            </a:r>
          </a:p>
          <a:p>
            <a:pPr>
              <a:buFont typeface="Arial" panose="020B0604020202020204" pitchFamily="34" charset="0"/>
              <a:buChar char="•"/>
            </a:pPr>
            <a:r>
              <a:rPr lang="en-GB" dirty="0"/>
              <a:t>Scaling has perhaps slowed in recent years, but transistor density continues to improve.</a:t>
            </a:r>
          </a:p>
          <a:p>
            <a:pPr>
              <a:buFont typeface="Arial" panose="020B0604020202020204" pitchFamily="34" charset="0"/>
              <a:buChar char="•"/>
            </a:pPr>
            <a:r>
              <a:rPr lang="en-GB" dirty="0"/>
              <a:t>Eventually, 2D scaling will have to slow down.</a:t>
            </a:r>
          </a:p>
          <a:p>
            <a:pPr marL="741363" lvl="1" indent="-342900"/>
            <a:r>
              <a:rPr lang="en-GB" dirty="0"/>
              <a:t>We are ultimately limited by the size of atoms!</a:t>
            </a:r>
          </a:p>
          <a:p>
            <a:pPr>
              <a:buFont typeface="Arial" panose="020B0604020202020204" pitchFamily="34" charset="0"/>
              <a:buChar char="•"/>
            </a:pPr>
            <a:r>
              <a:rPr lang="en-GB" dirty="0"/>
              <a:t>Where next?</a:t>
            </a:r>
          </a:p>
          <a:p>
            <a:pPr marL="741363" lvl="1" indent="-342900"/>
            <a:r>
              <a:rPr lang="en-GB" dirty="0"/>
              <a:t>Going 3D - Future designs may take advantage of multiple layers of transistors on a single chip. </a:t>
            </a:r>
          </a:p>
          <a:p>
            <a:pPr marL="1198563" lvl="2" indent="-342900"/>
            <a:r>
              <a:rPr lang="en-GB" dirty="0"/>
              <a:t>Note: the gains are linear rather than exponential.</a:t>
            </a:r>
          </a:p>
          <a:p>
            <a:pPr marL="741363" lvl="1" indent="-342900"/>
            <a:r>
              <a:rPr lang="en-GB" dirty="0"/>
              <a:t>Better packaging and integration technologies (e.g., chip stacking)</a:t>
            </a:r>
          </a:p>
          <a:p>
            <a:pPr marL="741363" lvl="1" indent="-342900"/>
            <a:r>
              <a:rPr lang="en-GB" dirty="0"/>
              <a:t>New types of memory</a:t>
            </a:r>
          </a:p>
          <a:p>
            <a:pPr marL="741363" lvl="1" indent="-342900"/>
            <a:r>
              <a:rPr lang="en-GB" dirty="0"/>
              <a:t>New materials and devices</a:t>
            </a:r>
          </a:p>
          <a:p>
            <a:pPr marL="398463" lvl="1" indent="0">
              <a:buNone/>
            </a:pPr>
            <a:endParaRPr lang="en-GB" dirty="0"/>
          </a:p>
          <a:p>
            <a:endParaRPr lang="en-US" dirty="0"/>
          </a:p>
        </p:txBody>
      </p:sp>
    </p:spTree>
    <p:extLst>
      <p:ext uri="{BB962C8B-B14F-4D97-AF65-F5344CB8AC3E}">
        <p14:creationId xmlns:p14="http://schemas.microsoft.com/office/powerpoint/2010/main" val="614601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1EE5E5-C509-4E07-AF0E-0BFC8FD75831}"/>
              </a:ext>
            </a:extLst>
          </p:cNvPr>
          <p:cNvSpPr txBox="1"/>
          <p:nvPr/>
        </p:nvSpPr>
        <p:spPr>
          <a:xfrm>
            <a:off x="3715657" y="2583543"/>
            <a:ext cx="5878286" cy="420914"/>
          </a:xfrm>
          <a:prstGeom prst="rect">
            <a:avLst/>
          </a:prstGeom>
          <a:noFill/>
        </p:spPr>
        <p:txBody>
          <a:bodyPr wrap="squar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GB" sz="2100" b="0" i="0" u="none" strike="noStrike" kern="1200" cap="none" spc="0" normalizeH="0" baseline="0" noProof="0" dirty="0">
              <a:ln>
                <a:noFill/>
              </a:ln>
              <a:solidFill>
                <a:srgbClr val="333E48"/>
              </a:solidFill>
              <a:effectLst/>
              <a:uLnTx/>
              <a:uFillTx/>
              <a:latin typeface="Calibri"/>
              <a:ea typeface="ＭＳ Ｐゴシック" panose="020B0600070205080204" pitchFamily="34" charset="-128"/>
              <a:cs typeface="+mn-cs"/>
            </a:endParaRPr>
          </a:p>
        </p:txBody>
      </p:sp>
      <p:sp>
        <p:nvSpPr>
          <p:cNvPr id="5" name="Rectangle 4">
            <a:extLst>
              <a:ext uri="{FF2B5EF4-FFF2-40B4-BE49-F238E27FC236}">
                <a16:creationId xmlns:a16="http://schemas.microsoft.com/office/drawing/2014/main" id="{1522A76F-9EE4-4735-849E-E2D6539D522A}"/>
              </a:ext>
            </a:extLst>
          </p:cNvPr>
          <p:cNvSpPr/>
          <p:nvPr/>
        </p:nvSpPr>
        <p:spPr>
          <a:xfrm>
            <a:off x="4100525" y="2967335"/>
            <a:ext cx="3991028"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Backup Slides</a:t>
            </a:r>
          </a:p>
        </p:txBody>
      </p:sp>
    </p:spTree>
    <p:extLst>
      <p:ext uri="{BB962C8B-B14F-4D97-AF65-F5344CB8AC3E}">
        <p14:creationId xmlns:p14="http://schemas.microsoft.com/office/powerpoint/2010/main" val="544284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From Sensors and Smartphones to Servers</a:t>
            </a:r>
            <a:endParaRPr lang="en-US" dirty="0"/>
          </a:p>
        </p:txBody>
      </p:sp>
      <p:sp>
        <p:nvSpPr>
          <p:cNvPr id="4" name="Rectangle 3">
            <a:extLst>
              <a:ext uri="{FF2B5EF4-FFF2-40B4-BE49-F238E27FC236}">
                <a16:creationId xmlns:a16="http://schemas.microsoft.com/office/drawing/2014/main" id="{C3CB0C97-AED8-496C-9000-C323F0EFFC74}"/>
              </a:ext>
            </a:extLst>
          </p:cNvPr>
          <p:cNvSpPr/>
          <p:nvPr/>
        </p:nvSpPr>
        <p:spPr>
          <a:xfrm>
            <a:off x="529771" y="1182914"/>
            <a:ext cx="2583543" cy="2315029"/>
          </a:xfrm>
          <a:prstGeom prst="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highlight>
                <a:srgbClr val="FFFF00"/>
              </a:highlight>
            </a:endParaRPr>
          </a:p>
        </p:txBody>
      </p:sp>
      <p:sp>
        <p:nvSpPr>
          <p:cNvPr id="5" name="Content Placeholder 2">
            <a:extLst>
              <a:ext uri="{FF2B5EF4-FFF2-40B4-BE49-F238E27FC236}">
                <a16:creationId xmlns:a16="http://schemas.microsoft.com/office/drawing/2014/main" id="{593AD8DB-6C69-4BBA-93E8-0554A0526CC5}"/>
              </a:ext>
            </a:extLst>
          </p:cNvPr>
          <p:cNvSpPr>
            <a:spLocks noGrp="1"/>
          </p:cNvSpPr>
          <p:nvPr>
            <p:ph idx="1"/>
          </p:nvPr>
        </p:nvSpPr>
        <p:spPr>
          <a:xfrm>
            <a:off x="10935154" y="332839"/>
            <a:ext cx="1024618" cy="1916875"/>
          </a:xfrm>
        </p:spPr>
        <p:txBody>
          <a:bodyPr/>
          <a:lstStyle/>
          <a:p>
            <a:endParaRPr lang="en-GB" dirty="0"/>
          </a:p>
          <a:p>
            <a:endParaRPr lang="en-GB" dirty="0"/>
          </a:p>
          <a:p>
            <a:endParaRPr lang="en-GB" dirty="0"/>
          </a:p>
          <a:p>
            <a:endParaRPr lang="en-GB" dirty="0"/>
          </a:p>
        </p:txBody>
      </p:sp>
      <p:sp>
        <p:nvSpPr>
          <p:cNvPr id="6" name="Rectangle 5">
            <a:extLst>
              <a:ext uri="{FF2B5EF4-FFF2-40B4-BE49-F238E27FC236}">
                <a16:creationId xmlns:a16="http://schemas.microsoft.com/office/drawing/2014/main" id="{681769D3-B7EA-4450-AA28-0E48A8976227}"/>
              </a:ext>
            </a:extLst>
          </p:cNvPr>
          <p:cNvSpPr/>
          <p:nvPr/>
        </p:nvSpPr>
        <p:spPr>
          <a:xfrm>
            <a:off x="1588884" y="2306489"/>
            <a:ext cx="384089" cy="3801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2460A91C-4867-434E-9BFF-28E76FA9A9B5}"/>
              </a:ext>
            </a:extLst>
          </p:cNvPr>
          <p:cNvSpPr/>
          <p:nvPr/>
        </p:nvSpPr>
        <p:spPr>
          <a:xfrm>
            <a:off x="3166247" y="4732887"/>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A17A061B-CD71-4562-A50D-9A814D83CBF8}"/>
              </a:ext>
            </a:extLst>
          </p:cNvPr>
          <p:cNvSpPr/>
          <p:nvPr/>
        </p:nvSpPr>
        <p:spPr>
          <a:xfrm>
            <a:off x="3166247" y="4904609"/>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F32BDAD8-6889-4072-8DF6-755FE1FB7BF9}"/>
              </a:ext>
            </a:extLst>
          </p:cNvPr>
          <p:cNvSpPr/>
          <p:nvPr/>
        </p:nvSpPr>
        <p:spPr>
          <a:xfrm>
            <a:off x="3354606" y="4732887"/>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1121A063-8459-4D48-9B66-B9B96D1DA901}"/>
              </a:ext>
            </a:extLst>
          </p:cNvPr>
          <p:cNvSpPr/>
          <p:nvPr/>
        </p:nvSpPr>
        <p:spPr>
          <a:xfrm>
            <a:off x="3354606" y="4904609"/>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extLst>
              <a:ext uri="{FF2B5EF4-FFF2-40B4-BE49-F238E27FC236}">
                <a16:creationId xmlns:a16="http://schemas.microsoft.com/office/drawing/2014/main" id="{10A2889B-99D1-4B16-9952-221F2DC86147}"/>
              </a:ext>
            </a:extLst>
          </p:cNvPr>
          <p:cNvSpPr/>
          <p:nvPr/>
        </p:nvSpPr>
        <p:spPr>
          <a:xfrm>
            <a:off x="3166247" y="5076331"/>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D4678DBF-BF29-49D2-9BB9-95C150751D53}"/>
              </a:ext>
            </a:extLst>
          </p:cNvPr>
          <p:cNvSpPr/>
          <p:nvPr/>
        </p:nvSpPr>
        <p:spPr>
          <a:xfrm>
            <a:off x="3354606" y="5076331"/>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5DD08452-FF85-46AF-B1FC-0133EBAB4218}"/>
              </a:ext>
            </a:extLst>
          </p:cNvPr>
          <p:cNvSpPr/>
          <p:nvPr/>
        </p:nvSpPr>
        <p:spPr>
          <a:xfrm>
            <a:off x="3166247" y="5248053"/>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66EFEC37-3076-4CEA-9DB3-A4D0AF16A548}"/>
              </a:ext>
            </a:extLst>
          </p:cNvPr>
          <p:cNvSpPr/>
          <p:nvPr/>
        </p:nvSpPr>
        <p:spPr>
          <a:xfrm>
            <a:off x="3354606" y="5248053"/>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07D1F188-D1D8-442F-B1C6-BB398CAFD39A}"/>
              </a:ext>
            </a:extLst>
          </p:cNvPr>
          <p:cNvSpPr/>
          <p:nvPr/>
        </p:nvSpPr>
        <p:spPr>
          <a:xfrm>
            <a:off x="3542965" y="4732887"/>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22DA2EA5-78BB-4F61-A722-CE781CD0F3A4}"/>
              </a:ext>
            </a:extLst>
          </p:cNvPr>
          <p:cNvSpPr/>
          <p:nvPr/>
        </p:nvSpPr>
        <p:spPr>
          <a:xfrm>
            <a:off x="3542965" y="4912180"/>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0DCF7405-3927-4DB0-A499-E13A23C0513A}"/>
              </a:ext>
            </a:extLst>
          </p:cNvPr>
          <p:cNvSpPr/>
          <p:nvPr/>
        </p:nvSpPr>
        <p:spPr>
          <a:xfrm>
            <a:off x="3542965" y="5076331"/>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95614EC3-B14A-4EFC-B81D-C3364CEB4EE0}"/>
              </a:ext>
            </a:extLst>
          </p:cNvPr>
          <p:cNvSpPr/>
          <p:nvPr/>
        </p:nvSpPr>
        <p:spPr>
          <a:xfrm>
            <a:off x="3542965" y="5248053"/>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EB80EF65-EEF3-4453-85DB-F6C214230887}"/>
              </a:ext>
            </a:extLst>
          </p:cNvPr>
          <p:cNvSpPr/>
          <p:nvPr/>
        </p:nvSpPr>
        <p:spPr>
          <a:xfrm>
            <a:off x="3352813" y="5416787"/>
            <a:ext cx="161364" cy="125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0" name="Group 19">
            <a:extLst>
              <a:ext uri="{FF2B5EF4-FFF2-40B4-BE49-F238E27FC236}">
                <a16:creationId xmlns:a16="http://schemas.microsoft.com/office/drawing/2014/main" id="{18CD5F27-00C6-40B8-BEA4-E4E96F920ADA}"/>
              </a:ext>
            </a:extLst>
          </p:cNvPr>
          <p:cNvGrpSpPr/>
          <p:nvPr/>
        </p:nvGrpSpPr>
        <p:grpSpPr>
          <a:xfrm>
            <a:off x="4580781" y="3141265"/>
            <a:ext cx="811547" cy="1464470"/>
            <a:chOff x="5001695" y="2183321"/>
            <a:chExt cx="811547" cy="1464470"/>
          </a:xfrm>
        </p:grpSpPr>
        <p:sp>
          <p:nvSpPr>
            <p:cNvPr id="21" name="Rectangle 20">
              <a:extLst>
                <a:ext uri="{FF2B5EF4-FFF2-40B4-BE49-F238E27FC236}">
                  <a16:creationId xmlns:a16="http://schemas.microsoft.com/office/drawing/2014/main" id="{27FA454C-7EA2-4A60-B9E0-94D2D591011E}"/>
                </a:ext>
              </a:extLst>
            </p:cNvPr>
            <p:cNvSpPr/>
            <p:nvPr/>
          </p:nvSpPr>
          <p:spPr>
            <a:xfrm>
              <a:off x="5001695" y="218355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2E76C85E-1D64-4943-800A-54274D3DB594}"/>
                </a:ext>
              </a:extLst>
            </p:cNvPr>
            <p:cNvSpPr/>
            <p:nvPr/>
          </p:nvSpPr>
          <p:spPr>
            <a:xfrm>
              <a:off x="5093364" y="218378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E168C08D-69EB-4A07-9217-351558B82AC9}"/>
                </a:ext>
              </a:extLst>
            </p:cNvPr>
            <p:cNvSpPr/>
            <p:nvPr/>
          </p:nvSpPr>
          <p:spPr>
            <a:xfrm>
              <a:off x="5185033" y="218355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BAF47CFA-366D-4F2D-8D16-51DA7AA9138B}"/>
                </a:ext>
              </a:extLst>
            </p:cNvPr>
            <p:cNvSpPr/>
            <p:nvPr/>
          </p:nvSpPr>
          <p:spPr>
            <a:xfrm>
              <a:off x="5276702" y="218355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1EDA3C77-0E07-4C1C-A980-10C01B8B38BB}"/>
                </a:ext>
              </a:extLst>
            </p:cNvPr>
            <p:cNvSpPr/>
            <p:nvPr/>
          </p:nvSpPr>
          <p:spPr>
            <a:xfrm>
              <a:off x="5001695" y="2274650"/>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D93B746E-06EC-4313-8763-8981B67B633D}"/>
                </a:ext>
              </a:extLst>
            </p:cNvPr>
            <p:cNvSpPr/>
            <p:nvPr/>
          </p:nvSpPr>
          <p:spPr>
            <a:xfrm>
              <a:off x="5093364" y="227488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FD9CB25C-429C-413C-BD26-ABFD5C98D859}"/>
                </a:ext>
              </a:extLst>
            </p:cNvPr>
            <p:cNvSpPr/>
            <p:nvPr/>
          </p:nvSpPr>
          <p:spPr>
            <a:xfrm>
              <a:off x="5185033" y="2274649"/>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11562614-125B-45C8-9A88-F49875D4BCAF}"/>
                </a:ext>
              </a:extLst>
            </p:cNvPr>
            <p:cNvSpPr/>
            <p:nvPr/>
          </p:nvSpPr>
          <p:spPr>
            <a:xfrm>
              <a:off x="5276702" y="2274649"/>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922A43A4-C3DE-4900-9DF3-EAFEDD8DB1CE}"/>
                </a:ext>
              </a:extLst>
            </p:cNvPr>
            <p:cNvSpPr/>
            <p:nvPr/>
          </p:nvSpPr>
          <p:spPr>
            <a:xfrm>
              <a:off x="5001695" y="236574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578CD5E1-4932-4129-9AA4-4E0118FE9E57}"/>
                </a:ext>
              </a:extLst>
            </p:cNvPr>
            <p:cNvSpPr/>
            <p:nvPr/>
          </p:nvSpPr>
          <p:spPr>
            <a:xfrm>
              <a:off x="5093364" y="236597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B64BD62B-89F2-4764-B878-622A2F41DD99}"/>
                </a:ext>
              </a:extLst>
            </p:cNvPr>
            <p:cNvSpPr/>
            <p:nvPr/>
          </p:nvSpPr>
          <p:spPr>
            <a:xfrm>
              <a:off x="5185033" y="236574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856B3091-5BAF-45EC-9551-21442755C299}"/>
                </a:ext>
              </a:extLst>
            </p:cNvPr>
            <p:cNvSpPr/>
            <p:nvPr/>
          </p:nvSpPr>
          <p:spPr>
            <a:xfrm>
              <a:off x="5276702" y="236574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AB89361B-82DA-4B31-A9AF-F1A5929E4610}"/>
                </a:ext>
              </a:extLst>
            </p:cNvPr>
            <p:cNvSpPr/>
            <p:nvPr/>
          </p:nvSpPr>
          <p:spPr>
            <a:xfrm>
              <a:off x="5001695" y="245988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8A3EE019-55D1-48E0-9578-997B7824335B}"/>
                </a:ext>
              </a:extLst>
            </p:cNvPr>
            <p:cNvSpPr/>
            <p:nvPr/>
          </p:nvSpPr>
          <p:spPr>
            <a:xfrm>
              <a:off x="5093364" y="246011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BB581DB1-9E99-4E18-B308-2E132C752FE1}"/>
                </a:ext>
              </a:extLst>
            </p:cNvPr>
            <p:cNvSpPr/>
            <p:nvPr/>
          </p:nvSpPr>
          <p:spPr>
            <a:xfrm>
              <a:off x="5185033" y="245988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32236602-739A-443D-9168-79BCBC535E61}"/>
                </a:ext>
              </a:extLst>
            </p:cNvPr>
            <p:cNvSpPr/>
            <p:nvPr/>
          </p:nvSpPr>
          <p:spPr>
            <a:xfrm>
              <a:off x="5276702" y="245988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A933B680-2757-4C58-A1CA-7A3717083185}"/>
                </a:ext>
              </a:extLst>
            </p:cNvPr>
            <p:cNvSpPr/>
            <p:nvPr/>
          </p:nvSpPr>
          <p:spPr>
            <a:xfrm>
              <a:off x="5377654" y="218332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C76D7C2D-094E-46B3-8C6E-C4DEF0B1024D}"/>
                </a:ext>
              </a:extLst>
            </p:cNvPr>
            <p:cNvSpPr/>
            <p:nvPr/>
          </p:nvSpPr>
          <p:spPr>
            <a:xfrm>
              <a:off x="5469323" y="218355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13941DA1-8ABB-43AD-8462-C8008B93EAAA}"/>
                </a:ext>
              </a:extLst>
            </p:cNvPr>
            <p:cNvSpPr/>
            <p:nvPr/>
          </p:nvSpPr>
          <p:spPr>
            <a:xfrm>
              <a:off x="5560992" y="218332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2F14EF06-7BBD-46AB-8501-ACBF672C6422}"/>
                </a:ext>
              </a:extLst>
            </p:cNvPr>
            <p:cNvSpPr/>
            <p:nvPr/>
          </p:nvSpPr>
          <p:spPr>
            <a:xfrm>
              <a:off x="5652661" y="218332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1C1CC793-B3F7-47CB-BB9B-E8017B76A45B}"/>
                </a:ext>
              </a:extLst>
            </p:cNvPr>
            <p:cNvSpPr/>
            <p:nvPr/>
          </p:nvSpPr>
          <p:spPr>
            <a:xfrm>
              <a:off x="5377654" y="227441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BE833C37-72C3-4A64-ADE9-38C06E9E920D}"/>
                </a:ext>
              </a:extLst>
            </p:cNvPr>
            <p:cNvSpPr/>
            <p:nvPr/>
          </p:nvSpPr>
          <p:spPr>
            <a:xfrm>
              <a:off x="5469323" y="2274649"/>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579727A0-4372-4D81-9C2F-59C54816F6F1}"/>
                </a:ext>
              </a:extLst>
            </p:cNvPr>
            <p:cNvSpPr/>
            <p:nvPr/>
          </p:nvSpPr>
          <p:spPr>
            <a:xfrm>
              <a:off x="5560992" y="227441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33D9D72A-2F14-4927-974B-46EC0C97D411}"/>
                </a:ext>
              </a:extLst>
            </p:cNvPr>
            <p:cNvSpPr/>
            <p:nvPr/>
          </p:nvSpPr>
          <p:spPr>
            <a:xfrm>
              <a:off x="5652661" y="227441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A2464D8E-CAEC-4B22-8603-EEA6FE720C62}"/>
                </a:ext>
              </a:extLst>
            </p:cNvPr>
            <p:cNvSpPr/>
            <p:nvPr/>
          </p:nvSpPr>
          <p:spPr>
            <a:xfrm>
              <a:off x="5377654" y="236551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F3FB8C7E-420F-41CE-8F45-ADD83A56001D}"/>
                </a:ext>
              </a:extLst>
            </p:cNvPr>
            <p:cNvSpPr/>
            <p:nvPr/>
          </p:nvSpPr>
          <p:spPr>
            <a:xfrm>
              <a:off x="5469323" y="236574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E16DB9E2-0762-4DA6-A241-AC549D85FE00}"/>
                </a:ext>
              </a:extLst>
            </p:cNvPr>
            <p:cNvSpPr/>
            <p:nvPr/>
          </p:nvSpPr>
          <p:spPr>
            <a:xfrm>
              <a:off x="5560992" y="236551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Rectangle 47">
              <a:extLst>
                <a:ext uri="{FF2B5EF4-FFF2-40B4-BE49-F238E27FC236}">
                  <a16:creationId xmlns:a16="http://schemas.microsoft.com/office/drawing/2014/main" id="{155727BB-6335-481F-AFDC-5B462B977DE7}"/>
                </a:ext>
              </a:extLst>
            </p:cNvPr>
            <p:cNvSpPr/>
            <p:nvPr/>
          </p:nvSpPr>
          <p:spPr>
            <a:xfrm>
              <a:off x="5652661" y="236551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tangle 48">
              <a:extLst>
                <a:ext uri="{FF2B5EF4-FFF2-40B4-BE49-F238E27FC236}">
                  <a16:creationId xmlns:a16="http://schemas.microsoft.com/office/drawing/2014/main" id="{339EA73B-AB5D-4C91-9D56-503FCEF68703}"/>
                </a:ext>
              </a:extLst>
            </p:cNvPr>
            <p:cNvSpPr/>
            <p:nvPr/>
          </p:nvSpPr>
          <p:spPr>
            <a:xfrm>
              <a:off x="5377654" y="245965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Rectangle 49">
              <a:extLst>
                <a:ext uri="{FF2B5EF4-FFF2-40B4-BE49-F238E27FC236}">
                  <a16:creationId xmlns:a16="http://schemas.microsoft.com/office/drawing/2014/main" id="{32E36C7D-33FE-4BBE-8121-003FED80C1E6}"/>
                </a:ext>
              </a:extLst>
            </p:cNvPr>
            <p:cNvSpPr/>
            <p:nvPr/>
          </p:nvSpPr>
          <p:spPr>
            <a:xfrm>
              <a:off x="5469323" y="245988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 name="Rectangle 50">
              <a:extLst>
                <a:ext uri="{FF2B5EF4-FFF2-40B4-BE49-F238E27FC236}">
                  <a16:creationId xmlns:a16="http://schemas.microsoft.com/office/drawing/2014/main" id="{55F65D08-A693-4C7E-BAFF-F6090FEB4CC4}"/>
                </a:ext>
              </a:extLst>
            </p:cNvPr>
            <p:cNvSpPr/>
            <p:nvPr/>
          </p:nvSpPr>
          <p:spPr>
            <a:xfrm>
              <a:off x="5560992" y="245965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Rectangle 51">
              <a:extLst>
                <a:ext uri="{FF2B5EF4-FFF2-40B4-BE49-F238E27FC236}">
                  <a16:creationId xmlns:a16="http://schemas.microsoft.com/office/drawing/2014/main" id="{98E6BAD2-DE74-4626-81F1-090B511FE37C}"/>
                </a:ext>
              </a:extLst>
            </p:cNvPr>
            <p:cNvSpPr/>
            <p:nvPr/>
          </p:nvSpPr>
          <p:spPr>
            <a:xfrm>
              <a:off x="5652661" y="245965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 name="Rectangle 52">
              <a:extLst>
                <a:ext uri="{FF2B5EF4-FFF2-40B4-BE49-F238E27FC236}">
                  <a16:creationId xmlns:a16="http://schemas.microsoft.com/office/drawing/2014/main" id="{9D1651A9-4447-4847-98A3-4BF99A64F541}"/>
                </a:ext>
              </a:extLst>
            </p:cNvPr>
            <p:cNvSpPr/>
            <p:nvPr/>
          </p:nvSpPr>
          <p:spPr>
            <a:xfrm>
              <a:off x="5001695" y="255721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a:extLst>
                <a:ext uri="{FF2B5EF4-FFF2-40B4-BE49-F238E27FC236}">
                  <a16:creationId xmlns:a16="http://schemas.microsoft.com/office/drawing/2014/main" id="{973717E9-86B9-42D5-9928-D13F0DD73857}"/>
                </a:ext>
              </a:extLst>
            </p:cNvPr>
            <p:cNvSpPr/>
            <p:nvPr/>
          </p:nvSpPr>
          <p:spPr>
            <a:xfrm>
              <a:off x="5093364" y="255744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Rectangle 54">
              <a:extLst>
                <a:ext uri="{FF2B5EF4-FFF2-40B4-BE49-F238E27FC236}">
                  <a16:creationId xmlns:a16="http://schemas.microsoft.com/office/drawing/2014/main" id="{7B34D193-EB30-4CFA-8F0A-F2DCFEB05718}"/>
                </a:ext>
              </a:extLst>
            </p:cNvPr>
            <p:cNvSpPr/>
            <p:nvPr/>
          </p:nvSpPr>
          <p:spPr>
            <a:xfrm>
              <a:off x="5185033" y="255721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Rectangle 55">
              <a:extLst>
                <a:ext uri="{FF2B5EF4-FFF2-40B4-BE49-F238E27FC236}">
                  <a16:creationId xmlns:a16="http://schemas.microsoft.com/office/drawing/2014/main" id="{186549E8-C0C7-40D4-95E4-C8E0636952F4}"/>
                </a:ext>
              </a:extLst>
            </p:cNvPr>
            <p:cNvSpPr/>
            <p:nvPr/>
          </p:nvSpPr>
          <p:spPr>
            <a:xfrm>
              <a:off x="5276702" y="255721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 name="Rectangle 56">
              <a:extLst>
                <a:ext uri="{FF2B5EF4-FFF2-40B4-BE49-F238E27FC236}">
                  <a16:creationId xmlns:a16="http://schemas.microsoft.com/office/drawing/2014/main" id="{92467309-10F9-49E3-8816-BCC29645A970}"/>
                </a:ext>
              </a:extLst>
            </p:cNvPr>
            <p:cNvSpPr/>
            <p:nvPr/>
          </p:nvSpPr>
          <p:spPr>
            <a:xfrm>
              <a:off x="5001695" y="2648310"/>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Rectangle 57">
              <a:extLst>
                <a:ext uri="{FF2B5EF4-FFF2-40B4-BE49-F238E27FC236}">
                  <a16:creationId xmlns:a16="http://schemas.microsoft.com/office/drawing/2014/main" id="{A8A6F645-B270-43F3-83B6-B137AF7533A2}"/>
                </a:ext>
              </a:extLst>
            </p:cNvPr>
            <p:cNvSpPr/>
            <p:nvPr/>
          </p:nvSpPr>
          <p:spPr>
            <a:xfrm>
              <a:off x="5093364" y="264854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 name="Rectangle 58">
              <a:extLst>
                <a:ext uri="{FF2B5EF4-FFF2-40B4-BE49-F238E27FC236}">
                  <a16:creationId xmlns:a16="http://schemas.microsoft.com/office/drawing/2014/main" id="{E9E2181E-6638-4725-B4A4-1EDFB4C8A67E}"/>
                </a:ext>
              </a:extLst>
            </p:cNvPr>
            <p:cNvSpPr/>
            <p:nvPr/>
          </p:nvSpPr>
          <p:spPr>
            <a:xfrm>
              <a:off x="5185033" y="2648309"/>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D61D9A94-5625-4D38-BA4E-87E6D0422861}"/>
                </a:ext>
              </a:extLst>
            </p:cNvPr>
            <p:cNvSpPr/>
            <p:nvPr/>
          </p:nvSpPr>
          <p:spPr>
            <a:xfrm>
              <a:off x="5276702" y="2648309"/>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Rectangle 60">
              <a:extLst>
                <a:ext uri="{FF2B5EF4-FFF2-40B4-BE49-F238E27FC236}">
                  <a16:creationId xmlns:a16="http://schemas.microsoft.com/office/drawing/2014/main" id="{22741D32-791C-4CA7-B856-55E798A02DF2}"/>
                </a:ext>
              </a:extLst>
            </p:cNvPr>
            <p:cNvSpPr/>
            <p:nvPr/>
          </p:nvSpPr>
          <p:spPr>
            <a:xfrm>
              <a:off x="5001695" y="273940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a:extLst>
                <a:ext uri="{FF2B5EF4-FFF2-40B4-BE49-F238E27FC236}">
                  <a16:creationId xmlns:a16="http://schemas.microsoft.com/office/drawing/2014/main" id="{A0CDB2B5-F2EC-47BB-AFE8-72B2E8893B19}"/>
                </a:ext>
              </a:extLst>
            </p:cNvPr>
            <p:cNvSpPr/>
            <p:nvPr/>
          </p:nvSpPr>
          <p:spPr>
            <a:xfrm>
              <a:off x="5093364" y="273963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675AC6C9-BDF3-4E73-9463-5614F7F7AF3E}"/>
                </a:ext>
              </a:extLst>
            </p:cNvPr>
            <p:cNvSpPr/>
            <p:nvPr/>
          </p:nvSpPr>
          <p:spPr>
            <a:xfrm>
              <a:off x="5185033" y="273940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 name="Rectangle 63">
              <a:extLst>
                <a:ext uri="{FF2B5EF4-FFF2-40B4-BE49-F238E27FC236}">
                  <a16:creationId xmlns:a16="http://schemas.microsoft.com/office/drawing/2014/main" id="{EF37D4D5-77E8-4EAA-8B6A-CBDED0F45F2D}"/>
                </a:ext>
              </a:extLst>
            </p:cNvPr>
            <p:cNvSpPr/>
            <p:nvPr/>
          </p:nvSpPr>
          <p:spPr>
            <a:xfrm>
              <a:off x="5276702" y="273940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 name="Rectangle 64">
              <a:extLst>
                <a:ext uri="{FF2B5EF4-FFF2-40B4-BE49-F238E27FC236}">
                  <a16:creationId xmlns:a16="http://schemas.microsoft.com/office/drawing/2014/main" id="{1506DD7F-6A61-4BCD-AD16-AD2C736BE5C7}"/>
                </a:ext>
              </a:extLst>
            </p:cNvPr>
            <p:cNvSpPr/>
            <p:nvPr/>
          </p:nvSpPr>
          <p:spPr>
            <a:xfrm>
              <a:off x="5001695" y="283354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Rectangle 65">
              <a:extLst>
                <a:ext uri="{FF2B5EF4-FFF2-40B4-BE49-F238E27FC236}">
                  <a16:creationId xmlns:a16="http://schemas.microsoft.com/office/drawing/2014/main" id="{AA97F62D-2F49-411E-830A-115279B9D7C1}"/>
                </a:ext>
              </a:extLst>
            </p:cNvPr>
            <p:cNvSpPr/>
            <p:nvPr/>
          </p:nvSpPr>
          <p:spPr>
            <a:xfrm>
              <a:off x="5093364" y="283377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Rectangle 66">
              <a:extLst>
                <a:ext uri="{FF2B5EF4-FFF2-40B4-BE49-F238E27FC236}">
                  <a16:creationId xmlns:a16="http://schemas.microsoft.com/office/drawing/2014/main" id="{291282DE-FBCD-4B8E-B17F-318BD62AF769}"/>
                </a:ext>
              </a:extLst>
            </p:cNvPr>
            <p:cNvSpPr/>
            <p:nvPr/>
          </p:nvSpPr>
          <p:spPr>
            <a:xfrm>
              <a:off x="5185033" y="283354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 name="Rectangle 67">
              <a:extLst>
                <a:ext uri="{FF2B5EF4-FFF2-40B4-BE49-F238E27FC236}">
                  <a16:creationId xmlns:a16="http://schemas.microsoft.com/office/drawing/2014/main" id="{801741ED-F2DC-4E8F-A0BA-9F319EB5B3D6}"/>
                </a:ext>
              </a:extLst>
            </p:cNvPr>
            <p:cNvSpPr/>
            <p:nvPr/>
          </p:nvSpPr>
          <p:spPr>
            <a:xfrm>
              <a:off x="5276702" y="283354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 name="Rectangle 68">
              <a:extLst>
                <a:ext uri="{FF2B5EF4-FFF2-40B4-BE49-F238E27FC236}">
                  <a16:creationId xmlns:a16="http://schemas.microsoft.com/office/drawing/2014/main" id="{C098ACB3-C6E4-4061-AA71-5D73E14E0245}"/>
                </a:ext>
              </a:extLst>
            </p:cNvPr>
            <p:cNvSpPr/>
            <p:nvPr/>
          </p:nvSpPr>
          <p:spPr>
            <a:xfrm>
              <a:off x="5377654" y="255698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 name="Rectangle 69">
              <a:extLst>
                <a:ext uri="{FF2B5EF4-FFF2-40B4-BE49-F238E27FC236}">
                  <a16:creationId xmlns:a16="http://schemas.microsoft.com/office/drawing/2014/main" id="{E46B375D-CA67-4315-9093-3B4B44C8C7EF}"/>
                </a:ext>
              </a:extLst>
            </p:cNvPr>
            <p:cNvSpPr/>
            <p:nvPr/>
          </p:nvSpPr>
          <p:spPr>
            <a:xfrm>
              <a:off x="5469323" y="255721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 name="Rectangle 70">
              <a:extLst>
                <a:ext uri="{FF2B5EF4-FFF2-40B4-BE49-F238E27FC236}">
                  <a16:creationId xmlns:a16="http://schemas.microsoft.com/office/drawing/2014/main" id="{6C941B0B-6D4E-4505-9BEA-BD17CAC9F4D8}"/>
                </a:ext>
              </a:extLst>
            </p:cNvPr>
            <p:cNvSpPr/>
            <p:nvPr/>
          </p:nvSpPr>
          <p:spPr>
            <a:xfrm>
              <a:off x="5560992" y="255698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Rectangle 71">
              <a:extLst>
                <a:ext uri="{FF2B5EF4-FFF2-40B4-BE49-F238E27FC236}">
                  <a16:creationId xmlns:a16="http://schemas.microsoft.com/office/drawing/2014/main" id="{32C7DA97-BB57-4108-A7BF-CF878B08BE5F}"/>
                </a:ext>
              </a:extLst>
            </p:cNvPr>
            <p:cNvSpPr/>
            <p:nvPr/>
          </p:nvSpPr>
          <p:spPr>
            <a:xfrm>
              <a:off x="5652661" y="255698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a:extLst>
                <a:ext uri="{FF2B5EF4-FFF2-40B4-BE49-F238E27FC236}">
                  <a16:creationId xmlns:a16="http://schemas.microsoft.com/office/drawing/2014/main" id="{8A89A6A6-21AA-4E78-AD30-EE09038D7182}"/>
                </a:ext>
              </a:extLst>
            </p:cNvPr>
            <p:cNvSpPr/>
            <p:nvPr/>
          </p:nvSpPr>
          <p:spPr>
            <a:xfrm>
              <a:off x="5377654" y="264807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 name="Rectangle 73">
              <a:extLst>
                <a:ext uri="{FF2B5EF4-FFF2-40B4-BE49-F238E27FC236}">
                  <a16:creationId xmlns:a16="http://schemas.microsoft.com/office/drawing/2014/main" id="{6A651747-A9E7-4830-BB1E-76C58CC6EA2F}"/>
                </a:ext>
              </a:extLst>
            </p:cNvPr>
            <p:cNvSpPr/>
            <p:nvPr/>
          </p:nvSpPr>
          <p:spPr>
            <a:xfrm>
              <a:off x="5469323" y="2648309"/>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 name="Rectangle 74">
              <a:extLst>
                <a:ext uri="{FF2B5EF4-FFF2-40B4-BE49-F238E27FC236}">
                  <a16:creationId xmlns:a16="http://schemas.microsoft.com/office/drawing/2014/main" id="{9618920E-DE25-4DC6-B121-D80FEEC11574}"/>
                </a:ext>
              </a:extLst>
            </p:cNvPr>
            <p:cNvSpPr/>
            <p:nvPr/>
          </p:nvSpPr>
          <p:spPr>
            <a:xfrm>
              <a:off x="5560992" y="264807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Rectangle 75">
              <a:extLst>
                <a:ext uri="{FF2B5EF4-FFF2-40B4-BE49-F238E27FC236}">
                  <a16:creationId xmlns:a16="http://schemas.microsoft.com/office/drawing/2014/main" id="{45BBE7E8-E67B-4F09-9784-868862880E65}"/>
                </a:ext>
              </a:extLst>
            </p:cNvPr>
            <p:cNvSpPr/>
            <p:nvPr/>
          </p:nvSpPr>
          <p:spPr>
            <a:xfrm>
              <a:off x="5652661" y="264807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 name="Rectangle 76">
              <a:extLst>
                <a:ext uri="{FF2B5EF4-FFF2-40B4-BE49-F238E27FC236}">
                  <a16:creationId xmlns:a16="http://schemas.microsoft.com/office/drawing/2014/main" id="{AF20E8EE-C4EE-47E4-845E-919413529984}"/>
                </a:ext>
              </a:extLst>
            </p:cNvPr>
            <p:cNvSpPr/>
            <p:nvPr/>
          </p:nvSpPr>
          <p:spPr>
            <a:xfrm>
              <a:off x="5377654" y="273917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 name="Rectangle 77">
              <a:extLst>
                <a:ext uri="{FF2B5EF4-FFF2-40B4-BE49-F238E27FC236}">
                  <a16:creationId xmlns:a16="http://schemas.microsoft.com/office/drawing/2014/main" id="{5B6123B7-8CB9-426A-9122-8AB60E649BA2}"/>
                </a:ext>
              </a:extLst>
            </p:cNvPr>
            <p:cNvSpPr/>
            <p:nvPr/>
          </p:nvSpPr>
          <p:spPr>
            <a:xfrm>
              <a:off x="5469323" y="273940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 name="Rectangle 78">
              <a:extLst>
                <a:ext uri="{FF2B5EF4-FFF2-40B4-BE49-F238E27FC236}">
                  <a16:creationId xmlns:a16="http://schemas.microsoft.com/office/drawing/2014/main" id="{2A3141EE-B385-49A8-B03A-F73E1795D4A8}"/>
                </a:ext>
              </a:extLst>
            </p:cNvPr>
            <p:cNvSpPr/>
            <p:nvPr/>
          </p:nvSpPr>
          <p:spPr>
            <a:xfrm>
              <a:off x="5560992" y="273917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 name="Rectangle 79">
              <a:extLst>
                <a:ext uri="{FF2B5EF4-FFF2-40B4-BE49-F238E27FC236}">
                  <a16:creationId xmlns:a16="http://schemas.microsoft.com/office/drawing/2014/main" id="{8BF663B5-0BC8-4A77-A03D-AD00F7764916}"/>
                </a:ext>
              </a:extLst>
            </p:cNvPr>
            <p:cNvSpPr/>
            <p:nvPr/>
          </p:nvSpPr>
          <p:spPr>
            <a:xfrm>
              <a:off x="5652661" y="273917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Rectangle 80">
              <a:extLst>
                <a:ext uri="{FF2B5EF4-FFF2-40B4-BE49-F238E27FC236}">
                  <a16:creationId xmlns:a16="http://schemas.microsoft.com/office/drawing/2014/main" id="{EDC0EC9E-7A8C-4D6E-BE04-E5099299E2B0}"/>
                </a:ext>
              </a:extLst>
            </p:cNvPr>
            <p:cNvSpPr/>
            <p:nvPr/>
          </p:nvSpPr>
          <p:spPr>
            <a:xfrm>
              <a:off x="5377654" y="283331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 name="Rectangle 81">
              <a:extLst>
                <a:ext uri="{FF2B5EF4-FFF2-40B4-BE49-F238E27FC236}">
                  <a16:creationId xmlns:a16="http://schemas.microsoft.com/office/drawing/2014/main" id="{4CB64ABA-D578-4136-9C23-5F8368BFFD5C}"/>
                </a:ext>
              </a:extLst>
            </p:cNvPr>
            <p:cNvSpPr/>
            <p:nvPr/>
          </p:nvSpPr>
          <p:spPr>
            <a:xfrm>
              <a:off x="5469323" y="283354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 name="Rectangle 82">
              <a:extLst>
                <a:ext uri="{FF2B5EF4-FFF2-40B4-BE49-F238E27FC236}">
                  <a16:creationId xmlns:a16="http://schemas.microsoft.com/office/drawing/2014/main" id="{175DFB28-820D-4E89-B78D-ABD258CB7F8B}"/>
                </a:ext>
              </a:extLst>
            </p:cNvPr>
            <p:cNvSpPr/>
            <p:nvPr/>
          </p:nvSpPr>
          <p:spPr>
            <a:xfrm>
              <a:off x="5560992" y="283331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 name="Rectangle 83">
              <a:extLst>
                <a:ext uri="{FF2B5EF4-FFF2-40B4-BE49-F238E27FC236}">
                  <a16:creationId xmlns:a16="http://schemas.microsoft.com/office/drawing/2014/main" id="{EE1AF2F9-C822-4242-B45A-6BE430399916}"/>
                </a:ext>
              </a:extLst>
            </p:cNvPr>
            <p:cNvSpPr/>
            <p:nvPr/>
          </p:nvSpPr>
          <p:spPr>
            <a:xfrm>
              <a:off x="5652661" y="283331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 name="Rectangle 84">
              <a:extLst>
                <a:ext uri="{FF2B5EF4-FFF2-40B4-BE49-F238E27FC236}">
                  <a16:creationId xmlns:a16="http://schemas.microsoft.com/office/drawing/2014/main" id="{A66CD0E6-840A-46C7-9FBE-6B67E33CC193}"/>
                </a:ext>
              </a:extLst>
            </p:cNvPr>
            <p:cNvSpPr/>
            <p:nvPr/>
          </p:nvSpPr>
          <p:spPr>
            <a:xfrm>
              <a:off x="5001695" y="292501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 name="Rectangle 85">
              <a:extLst>
                <a:ext uri="{FF2B5EF4-FFF2-40B4-BE49-F238E27FC236}">
                  <a16:creationId xmlns:a16="http://schemas.microsoft.com/office/drawing/2014/main" id="{3F0B2595-2E95-4F60-B2C6-F0043D2B4EB1}"/>
                </a:ext>
              </a:extLst>
            </p:cNvPr>
            <p:cNvSpPr/>
            <p:nvPr/>
          </p:nvSpPr>
          <p:spPr>
            <a:xfrm>
              <a:off x="5093364" y="292524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 name="Rectangle 86">
              <a:extLst>
                <a:ext uri="{FF2B5EF4-FFF2-40B4-BE49-F238E27FC236}">
                  <a16:creationId xmlns:a16="http://schemas.microsoft.com/office/drawing/2014/main" id="{3755C3A4-789A-4FEA-93C4-C06E48CD22AF}"/>
                </a:ext>
              </a:extLst>
            </p:cNvPr>
            <p:cNvSpPr/>
            <p:nvPr/>
          </p:nvSpPr>
          <p:spPr>
            <a:xfrm>
              <a:off x="5185033" y="292501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 name="Rectangle 87">
              <a:extLst>
                <a:ext uri="{FF2B5EF4-FFF2-40B4-BE49-F238E27FC236}">
                  <a16:creationId xmlns:a16="http://schemas.microsoft.com/office/drawing/2014/main" id="{2D42AEE2-D834-49C8-A659-01F40CD32450}"/>
                </a:ext>
              </a:extLst>
            </p:cNvPr>
            <p:cNvSpPr/>
            <p:nvPr/>
          </p:nvSpPr>
          <p:spPr>
            <a:xfrm>
              <a:off x="5276702" y="292501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 name="Rectangle 88">
              <a:extLst>
                <a:ext uri="{FF2B5EF4-FFF2-40B4-BE49-F238E27FC236}">
                  <a16:creationId xmlns:a16="http://schemas.microsoft.com/office/drawing/2014/main" id="{E672A05E-EF0D-4F6E-BFCF-85E768B45C0F}"/>
                </a:ext>
              </a:extLst>
            </p:cNvPr>
            <p:cNvSpPr/>
            <p:nvPr/>
          </p:nvSpPr>
          <p:spPr>
            <a:xfrm>
              <a:off x="5001695" y="301611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 name="Rectangle 89">
              <a:extLst>
                <a:ext uri="{FF2B5EF4-FFF2-40B4-BE49-F238E27FC236}">
                  <a16:creationId xmlns:a16="http://schemas.microsoft.com/office/drawing/2014/main" id="{D968FE7F-B763-4A38-9D92-4B84081E0D61}"/>
                </a:ext>
              </a:extLst>
            </p:cNvPr>
            <p:cNvSpPr/>
            <p:nvPr/>
          </p:nvSpPr>
          <p:spPr>
            <a:xfrm>
              <a:off x="5093364" y="301634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 name="Rectangle 90">
              <a:extLst>
                <a:ext uri="{FF2B5EF4-FFF2-40B4-BE49-F238E27FC236}">
                  <a16:creationId xmlns:a16="http://schemas.microsoft.com/office/drawing/2014/main" id="{A95674A4-9F9C-4108-9041-5BF18B95D6D8}"/>
                </a:ext>
              </a:extLst>
            </p:cNvPr>
            <p:cNvSpPr/>
            <p:nvPr/>
          </p:nvSpPr>
          <p:spPr>
            <a:xfrm>
              <a:off x="5185033" y="301611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 name="Rectangle 91">
              <a:extLst>
                <a:ext uri="{FF2B5EF4-FFF2-40B4-BE49-F238E27FC236}">
                  <a16:creationId xmlns:a16="http://schemas.microsoft.com/office/drawing/2014/main" id="{387F329A-BDB0-48A2-944B-43861B951C81}"/>
                </a:ext>
              </a:extLst>
            </p:cNvPr>
            <p:cNvSpPr/>
            <p:nvPr/>
          </p:nvSpPr>
          <p:spPr>
            <a:xfrm>
              <a:off x="5276702" y="301611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 name="Rectangle 92">
              <a:extLst>
                <a:ext uri="{FF2B5EF4-FFF2-40B4-BE49-F238E27FC236}">
                  <a16:creationId xmlns:a16="http://schemas.microsoft.com/office/drawing/2014/main" id="{366B6139-94AE-4584-9577-CCE4E2E4B7E6}"/>
                </a:ext>
              </a:extLst>
            </p:cNvPr>
            <p:cNvSpPr/>
            <p:nvPr/>
          </p:nvSpPr>
          <p:spPr>
            <a:xfrm>
              <a:off x="5001695" y="3107209"/>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Rectangle 93">
              <a:extLst>
                <a:ext uri="{FF2B5EF4-FFF2-40B4-BE49-F238E27FC236}">
                  <a16:creationId xmlns:a16="http://schemas.microsoft.com/office/drawing/2014/main" id="{2788B2D3-6154-4B36-A21A-107D62AE843A}"/>
                </a:ext>
              </a:extLst>
            </p:cNvPr>
            <p:cNvSpPr/>
            <p:nvPr/>
          </p:nvSpPr>
          <p:spPr>
            <a:xfrm>
              <a:off x="5093364" y="3107440"/>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 name="Rectangle 94">
              <a:extLst>
                <a:ext uri="{FF2B5EF4-FFF2-40B4-BE49-F238E27FC236}">
                  <a16:creationId xmlns:a16="http://schemas.microsoft.com/office/drawing/2014/main" id="{825530EA-A054-41F2-AAEF-5F740967FA8A}"/>
                </a:ext>
              </a:extLst>
            </p:cNvPr>
            <p:cNvSpPr/>
            <p:nvPr/>
          </p:nvSpPr>
          <p:spPr>
            <a:xfrm>
              <a:off x="5185033" y="310720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 name="Rectangle 95">
              <a:extLst>
                <a:ext uri="{FF2B5EF4-FFF2-40B4-BE49-F238E27FC236}">
                  <a16:creationId xmlns:a16="http://schemas.microsoft.com/office/drawing/2014/main" id="{F9FDC77A-0EBA-46A7-830A-73BFE9000D39}"/>
                </a:ext>
              </a:extLst>
            </p:cNvPr>
            <p:cNvSpPr/>
            <p:nvPr/>
          </p:nvSpPr>
          <p:spPr>
            <a:xfrm>
              <a:off x="5276702" y="310720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 name="Rectangle 96">
              <a:extLst>
                <a:ext uri="{FF2B5EF4-FFF2-40B4-BE49-F238E27FC236}">
                  <a16:creationId xmlns:a16="http://schemas.microsoft.com/office/drawing/2014/main" id="{0EF58E1B-4D05-4172-9BDE-D18AA366F6A8}"/>
                </a:ext>
              </a:extLst>
            </p:cNvPr>
            <p:cNvSpPr/>
            <p:nvPr/>
          </p:nvSpPr>
          <p:spPr>
            <a:xfrm>
              <a:off x="5001695" y="320134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 name="Rectangle 97">
              <a:extLst>
                <a:ext uri="{FF2B5EF4-FFF2-40B4-BE49-F238E27FC236}">
                  <a16:creationId xmlns:a16="http://schemas.microsoft.com/office/drawing/2014/main" id="{EFFF8E24-43FD-423D-9124-108F50EBDADA}"/>
                </a:ext>
              </a:extLst>
            </p:cNvPr>
            <p:cNvSpPr/>
            <p:nvPr/>
          </p:nvSpPr>
          <p:spPr>
            <a:xfrm>
              <a:off x="5093364" y="320157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 name="Rectangle 98">
              <a:extLst>
                <a:ext uri="{FF2B5EF4-FFF2-40B4-BE49-F238E27FC236}">
                  <a16:creationId xmlns:a16="http://schemas.microsoft.com/office/drawing/2014/main" id="{298C46C2-2F47-404C-8353-A6A48CE62B0B}"/>
                </a:ext>
              </a:extLst>
            </p:cNvPr>
            <p:cNvSpPr/>
            <p:nvPr/>
          </p:nvSpPr>
          <p:spPr>
            <a:xfrm>
              <a:off x="5185033" y="320134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 name="Rectangle 99">
              <a:extLst>
                <a:ext uri="{FF2B5EF4-FFF2-40B4-BE49-F238E27FC236}">
                  <a16:creationId xmlns:a16="http://schemas.microsoft.com/office/drawing/2014/main" id="{D49CC958-627C-45E5-875F-08B5D95215E1}"/>
                </a:ext>
              </a:extLst>
            </p:cNvPr>
            <p:cNvSpPr/>
            <p:nvPr/>
          </p:nvSpPr>
          <p:spPr>
            <a:xfrm>
              <a:off x="5276702" y="320134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 name="Rectangle 100">
              <a:extLst>
                <a:ext uri="{FF2B5EF4-FFF2-40B4-BE49-F238E27FC236}">
                  <a16:creationId xmlns:a16="http://schemas.microsoft.com/office/drawing/2014/main" id="{F51E3CED-EEC8-4E2D-8D7F-D9514C038FE5}"/>
                </a:ext>
              </a:extLst>
            </p:cNvPr>
            <p:cNvSpPr/>
            <p:nvPr/>
          </p:nvSpPr>
          <p:spPr>
            <a:xfrm>
              <a:off x="5377654" y="292478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 name="Rectangle 101">
              <a:extLst>
                <a:ext uri="{FF2B5EF4-FFF2-40B4-BE49-F238E27FC236}">
                  <a16:creationId xmlns:a16="http://schemas.microsoft.com/office/drawing/2014/main" id="{8DB720CB-837D-4EB2-A371-2A5E3C925512}"/>
                </a:ext>
              </a:extLst>
            </p:cNvPr>
            <p:cNvSpPr/>
            <p:nvPr/>
          </p:nvSpPr>
          <p:spPr>
            <a:xfrm>
              <a:off x="5469323" y="292501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Rectangle 102">
              <a:extLst>
                <a:ext uri="{FF2B5EF4-FFF2-40B4-BE49-F238E27FC236}">
                  <a16:creationId xmlns:a16="http://schemas.microsoft.com/office/drawing/2014/main" id="{E6211313-D6DE-43FA-9E1F-186E7DD8EA63}"/>
                </a:ext>
              </a:extLst>
            </p:cNvPr>
            <p:cNvSpPr/>
            <p:nvPr/>
          </p:nvSpPr>
          <p:spPr>
            <a:xfrm>
              <a:off x="5560992" y="292478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 name="Rectangle 103">
              <a:extLst>
                <a:ext uri="{FF2B5EF4-FFF2-40B4-BE49-F238E27FC236}">
                  <a16:creationId xmlns:a16="http://schemas.microsoft.com/office/drawing/2014/main" id="{B3947F06-E3A4-486A-A231-F4AD797B24D5}"/>
                </a:ext>
              </a:extLst>
            </p:cNvPr>
            <p:cNvSpPr/>
            <p:nvPr/>
          </p:nvSpPr>
          <p:spPr>
            <a:xfrm>
              <a:off x="5652661" y="292478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 name="Rectangle 104">
              <a:extLst>
                <a:ext uri="{FF2B5EF4-FFF2-40B4-BE49-F238E27FC236}">
                  <a16:creationId xmlns:a16="http://schemas.microsoft.com/office/drawing/2014/main" id="{F7F5ED82-E2D8-46ED-9F33-A97C01C43652}"/>
                </a:ext>
              </a:extLst>
            </p:cNvPr>
            <p:cNvSpPr/>
            <p:nvPr/>
          </p:nvSpPr>
          <p:spPr>
            <a:xfrm>
              <a:off x="5377654" y="301588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 name="Rectangle 105">
              <a:extLst>
                <a:ext uri="{FF2B5EF4-FFF2-40B4-BE49-F238E27FC236}">
                  <a16:creationId xmlns:a16="http://schemas.microsoft.com/office/drawing/2014/main" id="{70A353A2-A0ED-4E45-9BCC-BB33E33A6ABB}"/>
                </a:ext>
              </a:extLst>
            </p:cNvPr>
            <p:cNvSpPr/>
            <p:nvPr/>
          </p:nvSpPr>
          <p:spPr>
            <a:xfrm>
              <a:off x="5469323" y="301611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 name="Rectangle 106">
              <a:extLst>
                <a:ext uri="{FF2B5EF4-FFF2-40B4-BE49-F238E27FC236}">
                  <a16:creationId xmlns:a16="http://schemas.microsoft.com/office/drawing/2014/main" id="{24B58BEE-9EB3-47D8-B41E-9FEA2F6C51E8}"/>
                </a:ext>
              </a:extLst>
            </p:cNvPr>
            <p:cNvSpPr/>
            <p:nvPr/>
          </p:nvSpPr>
          <p:spPr>
            <a:xfrm>
              <a:off x="5560992" y="3015880"/>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Rectangle 107">
              <a:extLst>
                <a:ext uri="{FF2B5EF4-FFF2-40B4-BE49-F238E27FC236}">
                  <a16:creationId xmlns:a16="http://schemas.microsoft.com/office/drawing/2014/main" id="{11DE208C-40BB-4DF0-B9D8-FCB9655AA0B5}"/>
                </a:ext>
              </a:extLst>
            </p:cNvPr>
            <p:cNvSpPr/>
            <p:nvPr/>
          </p:nvSpPr>
          <p:spPr>
            <a:xfrm>
              <a:off x="5652661" y="3015880"/>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 name="Rectangle 108">
              <a:extLst>
                <a:ext uri="{FF2B5EF4-FFF2-40B4-BE49-F238E27FC236}">
                  <a16:creationId xmlns:a16="http://schemas.microsoft.com/office/drawing/2014/main" id="{8D5CC7DB-D028-43A4-A514-69945B1924B2}"/>
                </a:ext>
              </a:extLst>
            </p:cNvPr>
            <p:cNvSpPr/>
            <p:nvPr/>
          </p:nvSpPr>
          <p:spPr>
            <a:xfrm>
              <a:off x="5377654" y="310697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Rectangle 109">
              <a:extLst>
                <a:ext uri="{FF2B5EF4-FFF2-40B4-BE49-F238E27FC236}">
                  <a16:creationId xmlns:a16="http://schemas.microsoft.com/office/drawing/2014/main" id="{D55B9EA9-9484-4006-8C37-70D6E4E993D8}"/>
                </a:ext>
              </a:extLst>
            </p:cNvPr>
            <p:cNvSpPr/>
            <p:nvPr/>
          </p:nvSpPr>
          <p:spPr>
            <a:xfrm>
              <a:off x="5469323" y="310720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 name="Rectangle 110">
              <a:extLst>
                <a:ext uri="{FF2B5EF4-FFF2-40B4-BE49-F238E27FC236}">
                  <a16:creationId xmlns:a16="http://schemas.microsoft.com/office/drawing/2014/main" id="{C6D72826-47CD-466A-B808-45B16F1DE438}"/>
                </a:ext>
              </a:extLst>
            </p:cNvPr>
            <p:cNvSpPr/>
            <p:nvPr/>
          </p:nvSpPr>
          <p:spPr>
            <a:xfrm>
              <a:off x="5560992" y="310697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 name="Rectangle 111">
              <a:extLst>
                <a:ext uri="{FF2B5EF4-FFF2-40B4-BE49-F238E27FC236}">
                  <a16:creationId xmlns:a16="http://schemas.microsoft.com/office/drawing/2014/main" id="{554074F7-BE9A-49CF-A401-03A62906558D}"/>
                </a:ext>
              </a:extLst>
            </p:cNvPr>
            <p:cNvSpPr/>
            <p:nvPr/>
          </p:nvSpPr>
          <p:spPr>
            <a:xfrm>
              <a:off x="5652661" y="310697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 name="Rectangle 112">
              <a:extLst>
                <a:ext uri="{FF2B5EF4-FFF2-40B4-BE49-F238E27FC236}">
                  <a16:creationId xmlns:a16="http://schemas.microsoft.com/office/drawing/2014/main" id="{D408167E-4901-4B9C-9039-D1E26C16F326}"/>
                </a:ext>
              </a:extLst>
            </p:cNvPr>
            <p:cNvSpPr/>
            <p:nvPr/>
          </p:nvSpPr>
          <p:spPr>
            <a:xfrm>
              <a:off x="5377654" y="320111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 name="Rectangle 113">
              <a:extLst>
                <a:ext uri="{FF2B5EF4-FFF2-40B4-BE49-F238E27FC236}">
                  <a16:creationId xmlns:a16="http://schemas.microsoft.com/office/drawing/2014/main" id="{E1DE4269-67C9-44D5-A2CA-2563CB1802FC}"/>
                </a:ext>
              </a:extLst>
            </p:cNvPr>
            <p:cNvSpPr/>
            <p:nvPr/>
          </p:nvSpPr>
          <p:spPr>
            <a:xfrm>
              <a:off x="5469323" y="320134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 name="Rectangle 114">
              <a:extLst>
                <a:ext uri="{FF2B5EF4-FFF2-40B4-BE49-F238E27FC236}">
                  <a16:creationId xmlns:a16="http://schemas.microsoft.com/office/drawing/2014/main" id="{A3AC94C9-A05A-4C61-9916-D8C607A733B8}"/>
                </a:ext>
              </a:extLst>
            </p:cNvPr>
            <p:cNvSpPr/>
            <p:nvPr/>
          </p:nvSpPr>
          <p:spPr>
            <a:xfrm>
              <a:off x="5560992" y="320111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 name="Rectangle 115">
              <a:extLst>
                <a:ext uri="{FF2B5EF4-FFF2-40B4-BE49-F238E27FC236}">
                  <a16:creationId xmlns:a16="http://schemas.microsoft.com/office/drawing/2014/main" id="{201F90C1-C488-4171-878B-16A3163EA327}"/>
                </a:ext>
              </a:extLst>
            </p:cNvPr>
            <p:cNvSpPr/>
            <p:nvPr/>
          </p:nvSpPr>
          <p:spPr>
            <a:xfrm>
              <a:off x="5652661" y="320111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 name="Rectangle 116">
              <a:extLst>
                <a:ext uri="{FF2B5EF4-FFF2-40B4-BE49-F238E27FC236}">
                  <a16:creationId xmlns:a16="http://schemas.microsoft.com/office/drawing/2014/main" id="{9AAF501D-EDE5-4CAD-AFBA-BCC5C22F8DF0}"/>
                </a:ext>
              </a:extLst>
            </p:cNvPr>
            <p:cNvSpPr/>
            <p:nvPr/>
          </p:nvSpPr>
          <p:spPr>
            <a:xfrm>
              <a:off x="5001695" y="329867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 name="Rectangle 117">
              <a:extLst>
                <a:ext uri="{FF2B5EF4-FFF2-40B4-BE49-F238E27FC236}">
                  <a16:creationId xmlns:a16="http://schemas.microsoft.com/office/drawing/2014/main" id="{665D13B5-E05F-4405-B3B7-88265FCCC39A}"/>
                </a:ext>
              </a:extLst>
            </p:cNvPr>
            <p:cNvSpPr/>
            <p:nvPr/>
          </p:nvSpPr>
          <p:spPr>
            <a:xfrm>
              <a:off x="5093364" y="329890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 name="Rectangle 118">
              <a:extLst>
                <a:ext uri="{FF2B5EF4-FFF2-40B4-BE49-F238E27FC236}">
                  <a16:creationId xmlns:a16="http://schemas.microsoft.com/office/drawing/2014/main" id="{649C1E00-0128-41FF-938A-0CA64B8C66BA}"/>
                </a:ext>
              </a:extLst>
            </p:cNvPr>
            <p:cNvSpPr/>
            <p:nvPr/>
          </p:nvSpPr>
          <p:spPr>
            <a:xfrm>
              <a:off x="5185033" y="329867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 name="Rectangle 119">
              <a:extLst>
                <a:ext uri="{FF2B5EF4-FFF2-40B4-BE49-F238E27FC236}">
                  <a16:creationId xmlns:a16="http://schemas.microsoft.com/office/drawing/2014/main" id="{B3FAC452-92FF-465E-9946-1F53EE632A78}"/>
                </a:ext>
              </a:extLst>
            </p:cNvPr>
            <p:cNvSpPr/>
            <p:nvPr/>
          </p:nvSpPr>
          <p:spPr>
            <a:xfrm>
              <a:off x="5276702" y="329867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 name="Rectangle 120">
              <a:extLst>
                <a:ext uri="{FF2B5EF4-FFF2-40B4-BE49-F238E27FC236}">
                  <a16:creationId xmlns:a16="http://schemas.microsoft.com/office/drawing/2014/main" id="{3711EC61-D932-4BDD-BD06-61223E6D5BF4}"/>
                </a:ext>
              </a:extLst>
            </p:cNvPr>
            <p:cNvSpPr/>
            <p:nvPr/>
          </p:nvSpPr>
          <p:spPr>
            <a:xfrm>
              <a:off x="5001695" y="338977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 name="Rectangle 121">
              <a:extLst>
                <a:ext uri="{FF2B5EF4-FFF2-40B4-BE49-F238E27FC236}">
                  <a16:creationId xmlns:a16="http://schemas.microsoft.com/office/drawing/2014/main" id="{0D162CD6-C31E-4BD0-B864-28F71003CE07}"/>
                </a:ext>
              </a:extLst>
            </p:cNvPr>
            <p:cNvSpPr/>
            <p:nvPr/>
          </p:nvSpPr>
          <p:spPr>
            <a:xfrm>
              <a:off x="5093364" y="339000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 name="Rectangle 122">
              <a:extLst>
                <a:ext uri="{FF2B5EF4-FFF2-40B4-BE49-F238E27FC236}">
                  <a16:creationId xmlns:a16="http://schemas.microsoft.com/office/drawing/2014/main" id="{8F198727-3CAA-40F6-8B11-EE76709B806A}"/>
                </a:ext>
              </a:extLst>
            </p:cNvPr>
            <p:cNvSpPr/>
            <p:nvPr/>
          </p:nvSpPr>
          <p:spPr>
            <a:xfrm>
              <a:off x="5185033" y="338977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 name="Rectangle 123">
              <a:extLst>
                <a:ext uri="{FF2B5EF4-FFF2-40B4-BE49-F238E27FC236}">
                  <a16:creationId xmlns:a16="http://schemas.microsoft.com/office/drawing/2014/main" id="{71F5E711-6462-4077-8A77-E36B3C9C6CAA}"/>
                </a:ext>
              </a:extLst>
            </p:cNvPr>
            <p:cNvSpPr/>
            <p:nvPr/>
          </p:nvSpPr>
          <p:spPr>
            <a:xfrm>
              <a:off x="5276702" y="338977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 name="Rectangle 124">
              <a:extLst>
                <a:ext uri="{FF2B5EF4-FFF2-40B4-BE49-F238E27FC236}">
                  <a16:creationId xmlns:a16="http://schemas.microsoft.com/office/drawing/2014/main" id="{04BC472F-FD68-4F4F-B12E-915906FCA548}"/>
                </a:ext>
              </a:extLst>
            </p:cNvPr>
            <p:cNvSpPr/>
            <p:nvPr/>
          </p:nvSpPr>
          <p:spPr>
            <a:xfrm>
              <a:off x="5001695" y="3480869"/>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 name="Rectangle 125">
              <a:extLst>
                <a:ext uri="{FF2B5EF4-FFF2-40B4-BE49-F238E27FC236}">
                  <a16:creationId xmlns:a16="http://schemas.microsoft.com/office/drawing/2014/main" id="{58242400-A85F-4B41-8964-FE9A1FF9F738}"/>
                </a:ext>
              </a:extLst>
            </p:cNvPr>
            <p:cNvSpPr/>
            <p:nvPr/>
          </p:nvSpPr>
          <p:spPr>
            <a:xfrm>
              <a:off x="5093364" y="3481100"/>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 name="Rectangle 126">
              <a:extLst>
                <a:ext uri="{FF2B5EF4-FFF2-40B4-BE49-F238E27FC236}">
                  <a16:creationId xmlns:a16="http://schemas.microsoft.com/office/drawing/2014/main" id="{2DD5AC3E-3154-4959-987B-2B22CB2BBF44}"/>
                </a:ext>
              </a:extLst>
            </p:cNvPr>
            <p:cNvSpPr/>
            <p:nvPr/>
          </p:nvSpPr>
          <p:spPr>
            <a:xfrm>
              <a:off x="5185033" y="348086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 name="Rectangle 127">
              <a:extLst>
                <a:ext uri="{FF2B5EF4-FFF2-40B4-BE49-F238E27FC236}">
                  <a16:creationId xmlns:a16="http://schemas.microsoft.com/office/drawing/2014/main" id="{B6A48F88-88B8-4A2C-A0E5-4E68DD88E463}"/>
                </a:ext>
              </a:extLst>
            </p:cNvPr>
            <p:cNvSpPr/>
            <p:nvPr/>
          </p:nvSpPr>
          <p:spPr>
            <a:xfrm>
              <a:off x="5276702" y="348086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 name="Rectangle 128">
              <a:extLst>
                <a:ext uri="{FF2B5EF4-FFF2-40B4-BE49-F238E27FC236}">
                  <a16:creationId xmlns:a16="http://schemas.microsoft.com/office/drawing/2014/main" id="{2A8C189D-5639-44C2-BE6F-1AC44DC9607D}"/>
                </a:ext>
              </a:extLst>
            </p:cNvPr>
            <p:cNvSpPr/>
            <p:nvPr/>
          </p:nvSpPr>
          <p:spPr>
            <a:xfrm>
              <a:off x="5001695" y="357500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 name="Rectangle 129">
              <a:extLst>
                <a:ext uri="{FF2B5EF4-FFF2-40B4-BE49-F238E27FC236}">
                  <a16:creationId xmlns:a16="http://schemas.microsoft.com/office/drawing/2014/main" id="{549E00B9-5361-4F54-93F6-B9F923ACCF8C}"/>
                </a:ext>
              </a:extLst>
            </p:cNvPr>
            <p:cNvSpPr/>
            <p:nvPr/>
          </p:nvSpPr>
          <p:spPr>
            <a:xfrm>
              <a:off x="5093364" y="357523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 name="Rectangle 130">
              <a:extLst>
                <a:ext uri="{FF2B5EF4-FFF2-40B4-BE49-F238E27FC236}">
                  <a16:creationId xmlns:a16="http://schemas.microsoft.com/office/drawing/2014/main" id="{52F9120C-613C-4B54-AA5B-5C753BCAFB72}"/>
                </a:ext>
              </a:extLst>
            </p:cNvPr>
            <p:cNvSpPr/>
            <p:nvPr/>
          </p:nvSpPr>
          <p:spPr>
            <a:xfrm>
              <a:off x="5185033" y="357500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 name="Rectangle 131">
              <a:extLst>
                <a:ext uri="{FF2B5EF4-FFF2-40B4-BE49-F238E27FC236}">
                  <a16:creationId xmlns:a16="http://schemas.microsoft.com/office/drawing/2014/main" id="{1A603FB0-ACF5-4295-A6A6-F92ABBDB5E91}"/>
                </a:ext>
              </a:extLst>
            </p:cNvPr>
            <p:cNvSpPr/>
            <p:nvPr/>
          </p:nvSpPr>
          <p:spPr>
            <a:xfrm>
              <a:off x="5276702" y="357500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 name="Rectangle 132">
              <a:extLst>
                <a:ext uri="{FF2B5EF4-FFF2-40B4-BE49-F238E27FC236}">
                  <a16:creationId xmlns:a16="http://schemas.microsoft.com/office/drawing/2014/main" id="{17DAB223-4BF0-4C10-BC47-408294E5E91B}"/>
                </a:ext>
              </a:extLst>
            </p:cNvPr>
            <p:cNvSpPr/>
            <p:nvPr/>
          </p:nvSpPr>
          <p:spPr>
            <a:xfrm>
              <a:off x="5377654" y="329844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 name="Rectangle 133">
              <a:extLst>
                <a:ext uri="{FF2B5EF4-FFF2-40B4-BE49-F238E27FC236}">
                  <a16:creationId xmlns:a16="http://schemas.microsoft.com/office/drawing/2014/main" id="{039945FC-87B0-4781-8D43-564381C18A08}"/>
                </a:ext>
              </a:extLst>
            </p:cNvPr>
            <p:cNvSpPr/>
            <p:nvPr/>
          </p:nvSpPr>
          <p:spPr>
            <a:xfrm>
              <a:off x="5469323" y="329867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 name="Rectangle 134">
              <a:extLst>
                <a:ext uri="{FF2B5EF4-FFF2-40B4-BE49-F238E27FC236}">
                  <a16:creationId xmlns:a16="http://schemas.microsoft.com/office/drawing/2014/main" id="{278D94FE-0671-45E2-9434-8B4F9B0CC45E}"/>
                </a:ext>
              </a:extLst>
            </p:cNvPr>
            <p:cNvSpPr/>
            <p:nvPr/>
          </p:nvSpPr>
          <p:spPr>
            <a:xfrm>
              <a:off x="5560992" y="329844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 name="Rectangle 135">
              <a:extLst>
                <a:ext uri="{FF2B5EF4-FFF2-40B4-BE49-F238E27FC236}">
                  <a16:creationId xmlns:a16="http://schemas.microsoft.com/office/drawing/2014/main" id="{C2D68A3B-B3B5-493A-8186-BA17958D63CF}"/>
                </a:ext>
              </a:extLst>
            </p:cNvPr>
            <p:cNvSpPr/>
            <p:nvPr/>
          </p:nvSpPr>
          <p:spPr>
            <a:xfrm>
              <a:off x="5652661" y="329844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 name="Rectangle 136">
              <a:extLst>
                <a:ext uri="{FF2B5EF4-FFF2-40B4-BE49-F238E27FC236}">
                  <a16:creationId xmlns:a16="http://schemas.microsoft.com/office/drawing/2014/main" id="{B584DF42-5402-4D21-A37C-480C5CD9A0AF}"/>
                </a:ext>
              </a:extLst>
            </p:cNvPr>
            <p:cNvSpPr/>
            <p:nvPr/>
          </p:nvSpPr>
          <p:spPr>
            <a:xfrm>
              <a:off x="5377654" y="3389541"/>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 name="Rectangle 137">
              <a:extLst>
                <a:ext uri="{FF2B5EF4-FFF2-40B4-BE49-F238E27FC236}">
                  <a16:creationId xmlns:a16="http://schemas.microsoft.com/office/drawing/2014/main" id="{A63CFBF2-124D-4F77-A4DB-25A8C6760EEE}"/>
                </a:ext>
              </a:extLst>
            </p:cNvPr>
            <p:cNvSpPr/>
            <p:nvPr/>
          </p:nvSpPr>
          <p:spPr>
            <a:xfrm>
              <a:off x="5469323" y="3389772"/>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 name="Rectangle 138">
              <a:extLst>
                <a:ext uri="{FF2B5EF4-FFF2-40B4-BE49-F238E27FC236}">
                  <a16:creationId xmlns:a16="http://schemas.microsoft.com/office/drawing/2014/main" id="{4A0B8B6E-262C-4FD6-B609-9E8B59347D8F}"/>
                </a:ext>
              </a:extLst>
            </p:cNvPr>
            <p:cNvSpPr/>
            <p:nvPr/>
          </p:nvSpPr>
          <p:spPr>
            <a:xfrm>
              <a:off x="5560992" y="3389540"/>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 name="Rectangle 139">
              <a:extLst>
                <a:ext uri="{FF2B5EF4-FFF2-40B4-BE49-F238E27FC236}">
                  <a16:creationId xmlns:a16="http://schemas.microsoft.com/office/drawing/2014/main" id="{1D47240D-23B4-482D-89F1-674B04A7D1BC}"/>
                </a:ext>
              </a:extLst>
            </p:cNvPr>
            <p:cNvSpPr/>
            <p:nvPr/>
          </p:nvSpPr>
          <p:spPr>
            <a:xfrm>
              <a:off x="5652661" y="3389540"/>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 name="Rectangle 140">
              <a:extLst>
                <a:ext uri="{FF2B5EF4-FFF2-40B4-BE49-F238E27FC236}">
                  <a16:creationId xmlns:a16="http://schemas.microsoft.com/office/drawing/2014/main" id="{C5E7F7C1-C984-410F-8510-199BF9E6E7C2}"/>
                </a:ext>
              </a:extLst>
            </p:cNvPr>
            <p:cNvSpPr/>
            <p:nvPr/>
          </p:nvSpPr>
          <p:spPr>
            <a:xfrm>
              <a:off x="5377654" y="3480637"/>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 name="Rectangle 141">
              <a:extLst>
                <a:ext uri="{FF2B5EF4-FFF2-40B4-BE49-F238E27FC236}">
                  <a16:creationId xmlns:a16="http://schemas.microsoft.com/office/drawing/2014/main" id="{AA82D6BC-1EA0-4355-9642-562E68779228}"/>
                </a:ext>
              </a:extLst>
            </p:cNvPr>
            <p:cNvSpPr/>
            <p:nvPr/>
          </p:nvSpPr>
          <p:spPr>
            <a:xfrm>
              <a:off x="5469323" y="3480868"/>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 name="Rectangle 142">
              <a:extLst>
                <a:ext uri="{FF2B5EF4-FFF2-40B4-BE49-F238E27FC236}">
                  <a16:creationId xmlns:a16="http://schemas.microsoft.com/office/drawing/2014/main" id="{E093E837-53A0-4AC8-9A2D-B2C294A6DCFB}"/>
                </a:ext>
              </a:extLst>
            </p:cNvPr>
            <p:cNvSpPr/>
            <p:nvPr/>
          </p:nvSpPr>
          <p:spPr>
            <a:xfrm>
              <a:off x="5560992" y="348063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 name="Rectangle 143">
              <a:extLst>
                <a:ext uri="{FF2B5EF4-FFF2-40B4-BE49-F238E27FC236}">
                  <a16:creationId xmlns:a16="http://schemas.microsoft.com/office/drawing/2014/main" id="{00A37684-3FF3-46B8-B31E-F2F0BA14DA87}"/>
                </a:ext>
              </a:extLst>
            </p:cNvPr>
            <p:cNvSpPr/>
            <p:nvPr/>
          </p:nvSpPr>
          <p:spPr>
            <a:xfrm>
              <a:off x="5652661" y="348063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 name="Rectangle 144">
              <a:extLst>
                <a:ext uri="{FF2B5EF4-FFF2-40B4-BE49-F238E27FC236}">
                  <a16:creationId xmlns:a16="http://schemas.microsoft.com/office/drawing/2014/main" id="{BAB1C804-B2E1-49BD-9783-44865B872EDB}"/>
                </a:ext>
              </a:extLst>
            </p:cNvPr>
            <p:cNvSpPr/>
            <p:nvPr/>
          </p:nvSpPr>
          <p:spPr>
            <a:xfrm>
              <a:off x="5377654" y="357477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 name="Rectangle 145">
              <a:extLst>
                <a:ext uri="{FF2B5EF4-FFF2-40B4-BE49-F238E27FC236}">
                  <a16:creationId xmlns:a16="http://schemas.microsoft.com/office/drawing/2014/main" id="{5404F6E6-D5DD-4FD1-84CE-2ADE1E3D03BF}"/>
                </a:ext>
              </a:extLst>
            </p:cNvPr>
            <p:cNvSpPr/>
            <p:nvPr/>
          </p:nvSpPr>
          <p:spPr>
            <a:xfrm>
              <a:off x="5469323" y="3575006"/>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 name="Rectangle 146">
              <a:extLst>
                <a:ext uri="{FF2B5EF4-FFF2-40B4-BE49-F238E27FC236}">
                  <a16:creationId xmlns:a16="http://schemas.microsoft.com/office/drawing/2014/main" id="{A4D2FB10-4E3A-4F05-A53D-9E226075FE3B}"/>
                </a:ext>
              </a:extLst>
            </p:cNvPr>
            <p:cNvSpPr/>
            <p:nvPr/>
          </p:nvSpPr>
          <p:spPr>
            <a:xfrm>
              <a:off x="5560992" y="357477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 name="Rectangle 147">
              <a:extLst>
                <a:ext uri="{FF2B5EF4-FFF2-40B4-BE49-F238E27FC236}">
                  <a16:creationId xmlns:a16="http://schemas.microsoft.com/office/drawing/2014/main" id="{885B5CEA-BB33-46DF-AA36-4D50E23509F5}"/>
                </a:ext>
              </a:extLst>
            </p:cNvPr>
            <p:cNvSpPr/>
            <p:nvPr/>
          </p:nvSpPr>
          <p:spPr>
            <a:xfrm>
              <a:off x="5652661" y="3574774"/>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 name="Rectangle 148">
              <a:extLst>
                <a:ext uri="{FF2B5EF4-FFF2-40B4-BE49-F238E27FC236}">
                  <a16:creationId xmlns:a16="http://schemas.microsoft.com/office/drawing/2014/main" id="{C721D453-874C-4BB9-918C-71049DA44ECF}"/>
                </a:ext>
              </a:extLst>
            </p:cNvPr>
            <p:cNvSpPr/>
            <p:nvPr/>
          </p:nvSpPr>
          <p:spPr>
            <a:xfrm>
              <a:off x="5744330" y="3574773"/>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 name="Rectangle 149">
              <a:extLst>
                <a:ext uri="{FF2B5EF4-FFF2-40B4-BE49-F238E27FC236}">
                  <a16:creationId xmlns:a16="http://schemas.microsoft.com/office/drawing/2014/main" id="{666824A7-D49E-40B4-B5EF-DC829E253EFE}"/>
                </a:ext>
              </a:extLst>
            </p:cNvPr>
            <p:cNvSpPr/>
            <p:nvPr/>
          </p:nvSpPr>
          <p:spPr>
            <a:xfrm>
              <a:off x="5744330" y="3480635"/>
              <a:ext cx="68912" cy="72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51" name="Group 150">
            <a:extLst>
              <a:ext uri="{FF2B5EF4-FFF2-40B4-BE49-F238E27FC236}">
                <a16:creationId xmlns:a16="http://schemas.microsoft.com/office/drawing/2014/main" id="{84492CDC-6BB5-4976-932C-ECC5587A7D65}"/>
              </a:ext>
            </a:extLst>
          </p:cNvPr>
          <p:cNvGrpSpPr/>
          <p:nvPr/>
        </p:nvGrpSpPr>
        <p:grpSpPr>
          <a:xfrm>
            <a:off x="6068543" y="4752469"/>
            <a:ext cx="1361920" cy="1447821"/>
            <a:chOff x="6315286" y="2132640"/>
            <a:chExt cx="1361920" cy="1447821"/>
          </a:xfrm>
        </p:grpSpPr>
        <p:sp>
          <p:nvSpPr>
            <p:cNvPr id="152" name="Rectangle 151">
              <a:extLst>
                <a:ext uri="{FF2B5EF4-FFF2-40B4-BE49-F238E27FC236}">
                  <a16:creationId xmlns:a16="http://schemas.microsoft.com/office/drawing/2014/main" id="{3D9B7BAA-FDEB-424F-B885-3EC11342B592}"/>
                </a:ext>
              </a:extLst>
            </p:cNvPr>
            <p:cNvSpPr/>
            <p:nvPr/>
          </p:nvSpPr>
          <p:spPr>
            <a:xfrm>
              <a:off x="6320053" y="21365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 name="Rectangle 152">
              <a:extLst>
                <a:ext uri="{FF2B5EF4-FFF2-40B4-BE49-F238E27FC236}">
                  <a16:creationId xmlns:a16="http://schemas.microsoft.com/office/drawing/2014/main" id="{305FEFEA-90C7-4369-9A30-E5F86DFC41D0}"/>
                </a:ext>
              </a:extLst>
            </p:cNvPr>
            <p:cNvSpPr/>
            <p:nvPr/>
          </p:nvSpPr>
          <p:spPr>
            <a:xfrm>
              <a:off x="6375286" y="21365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 name="Rectangle 153">
              <a:extLst>
                <a:ext uri="{FF2B5EF4-FFF2-40B4-BE49-F238E27FC236}">
                  <a16:creationId xmlns:a16="http://schemas.microsoft.com/office/drawing/2014/main" id="{FDA118DD-3034-429B-AC0D-0D1D81FAFBC1}"/>
                </a:ext>
              </a:extLst>
            </p:cNvPr>
            <p:cNvSpPr/>
            <p:nvPr/>
          </p:nvSpPr>
          <p:spPr>
            <a:xfrm>
              <a:off x="6374284" y="21967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 name="Rectangle 154">
              <a:extLst>
                <a:ext uri="{FF2B5EF4-FFF2-40B4-BE49-F238E27FC236}">
                  <a16:creationId xmlns:a16="http://schemas.microsoft.com/office/drawing/2014/main" id="{6B0C7BE2-9423-46CB-B2D2-29863229DA6F}"/>
                </a:ext>
              </a:extLst>
            </p:cNvPr>
            <p:cNvSpPr/>
            <p:nvPr/>
          </p:nvSpPr>
          <p:spPr>
            <a:xfrm>
              <a:off x="6320052" y="21967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 name="Rectangle 155">
              <a:extLst>
                <a:ext uri="{FF2B5EF4-FFF2-40B4-BE49-F238E27FC236}">
                  <a16:creationId xmlns:a16="http://schemas.microsoft.com/office/drawing/2014/main" id="{6BDB5DE3-65C0-431D-9B30-10A9197027C7}"/>
                </a:ext>
              </a:extLst>
            </p:cNvPr>
            <p:cNvSpPr/>
            <p:nvPr/>
          </p:nvSpPr>
          <p:spPr>
            <a:xfrm>
              <a:off x="6434581" y="21365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 name="Rectangle 156">
              <a:extLst>
                <a:ext uri="{FF2B5EF4-FFF2-40B4-BE49-F238E27FC236}">
                  <a16:creationId xmlns:a16="http://schemas.microsoft.com/office/drawing/2014/main" id="{741A20F8-378F-483C-BBE1-7DEF0A478746}"/>
                </a:ext>
              </a:extLst>
            </p:cNvPr>
            <p:cNvSpPr/>
            <p:nvPr/>
          </p:nvSpPr>
          <p:spPr>
            <a:xfrm>
              <a:off x="6489814" y="21365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 name="Rectangle 157">
              <a:extLst>
                <a:ext uri="{FF2B5EF4-FFF2-40B4-BE49-F238E27FC236}">
                  <a16:creationId xmlns:a16="http://schemas.microsoft.com/office/drawing/2014/main" id="{B6ED245C-72BC-40E6-933C-7ECAF2D5FD09}"/>
                </a:ext>
              </a:extLst>
            </p:cNvPr>
            <p:cNvSpPr/>
            <p:nvPr/>
          </p:nvSpPr>
          <p:spPr>
            <a:xfrm>
              <a:off x="6488812" y="21967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 name="Rectangle 158">
              <a:extLst>
                <a:ext uri="{FF2B5EF4-FFF2-40B4-BE49-F238E27FC236}">
                  <a16:creationId xmlns:a16="http://schemas.microsoft.com/office/drawing/2014/main" id="{8D5524BB-1F8B-4653-B4F1-F2E7A986F169}"/>
                </a:ext>
              </a:extLst>
            </p:cNvPr>
            <p:cNvSpPr/>
            <p:nvPr/>
          </p:nvSpPr>
          <p:spPr>
            <a:xfrm>
              <a:off x="6434580" y="21967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 name="Rectangle 159">
              <a:extLst>
                <a:ext uri="{FF2B5EF4-FFF2-40B4-BE49-F238E27FC236}">
                  <a16:creationId xmlns:a16="http://schemas.microsoft.com/office/drawing/2014/main" id="{BF421C3B-1AF0-40DC-9784-A012E4580B1C}"/>
                </a:ext>
              </a:extLst>
            </p:cNvPr>
            <p:cNvSpPr/>
            <p:nvPr/>
          </p:nvSpPr>
          <p:spPr>
            <a:xfrm>
              <a:off x="6319051" y="22595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 name="Rectangle 160">
              <a:extLst>
                <a:ext uri="{FF2B5EF4-FFF2-40B4-BE49-F238E27FC236}">
                  <a16:creationId xmlns:a16="http://schemas.microsoft.com/office/drawing/2014/main" id="{5FE393FF-EA2F-4794-8C4D-356A4A6B5267}"/>
                </a:ext>
              </a:extLst>
            </p:cNvPr>
            <p:cNvSpPr/>
            <p:nvPr/>
          </p:nvSpPr>
          <p:spPr>
            <a:xfrm>
              <a:off x="6374284" y="22595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 name="Rectangle 161">
              <a:extLst>
                <a:ext uri="{FF2B5EF4-FFF2-40B4-BE49-F238E27FC236}">
                  <a16:creationId xmlns:a16="http://schemas.microsoft.com/office/drawing/2014/main" id="{FAB5D9E4-07FD-4C31-AB09-2A0306A90A4B}"/>
                </a:ext>
              </a:extLst>
            </p:cNvPr>
            <p:cNvSpPr/>
            <p:nvPr/>
          </p:nvSpPr>
          <p:spPr>
            <a:xfrm>
              <a:off x="6373282" y="23197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 name="Rectangle 162">
              <a:extLst>
                <a:ext uri="{FF2B5EF4-FFF2-40B4-BE49-F238E27FC236}">
                  <a16:creationId xmlns:a16="http://schemas.microsoft.com/office/drawing/2014/main" id="{F77C2541-5E15-411C-ABFA-4EE84E507CB4}"/>
                </a:ext>
              </a:extLst>
            </p:cNvPr>
            <p:cNvSpPr/>
            <p:nvPr/>
          </p:nvSpPr>
          <p:spPr>
            <a:xfrm>
              <a:off x="6319050" y="231979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 name="Rectangle 163">
              <a:extLst>
                <a:ext uri="{FF2B5EF4-FFF2-40B4-BE49-F238E27FC236}">
                  <a16:creationId xmlns:a16="http://schemas.microsoft.com/office/drawing/2014/main" id="{89F3198D-48F4-4F03-AFFA-C4B611AD6BC8}"/>
                </a:ext>
              </a:extLst>
            </p:cNvPr>
            <p:cNvSpPr/>
            <p:nvPr/>
          </p:nvSpPr>
          <p:spPr>
            <a:xfrm>
              <a:off x="6433579" y="22595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 name="Rectangle 164">
              <a:extLst>
                <a:ext uri="{FF2B5EF4-FFF2-40B4-BE49-F238E27FC236}">
                  <a16:creationId xmlns:a16="http://schemas.microsoft.com/office/drawing/2014/main" id="{D365C649-13FC-48B0-BA62-E04384BBBC8E}"/>
                </a:ext>
              </a:extLst>
            </p:cNvPr>
            <p:cNvSpPr/>
            <p:nvPr/>
          </p:nvSpPr>
          <p:spPr>
            <a:xfrm>
              <a:off x="6488812" y="22595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 name="Rectangle 165">
              <a:extLst>
                <a:ext uri="{FF2B5EF4-FFF2-40B4-BE49-F238E27FC236}">
                  <a16:creationId xmlns:a16="http://schemas.microsoft.com/office/drawing/2014/main" id="{C6C0B4F0-0A8B-4A1D-A893-508CCAF5B54D}"/>
                </a:ext>
              </a:extLst>
            </p:cNvPr>
            <p:cNvSpPr/>
            <p:nvPr/>
          </p:nvSpPr>
          <p:spPr>
            <a:xfrm>
              <a:off x="6487810" y="23197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 name="Rectangle 166">
              <a:extLst>
                <a:ext uri="{FF2B5EF4-FFF2-40B4-BE49-F238E27FC236}">
                  <a16:creationId xmlns:a16="http://schemas.microsoft.com/office/drawing/2014/main" id="{4A8E808F-EE60-4A49-9F4E-461E02980E84}"/>
                </a:ext>
              </a:extLst>
            </p:cNvPr>
            <p:cNvSpPr/>
            <p:nvPr/>
          </p:nvSpPr>
          <p:spPr>
            <a:xfrm>
              <a:off x="6433578" y="231979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 name="Rectangle 167">
              <a:extLst>
                <a:ext uri="{FF2B5EF4-FFF2-40B4-BE49-F238E27FC236}">
                  <a16:creationId xmlns:a16="http://schemas.microsoft.com/office/drawing/2014/main" id="{BB4FE874-0D07-4AE3-9DBF-70690B9B6ECB}"/>
                </a:ext>
              </a:extLst>
            </p:cNvPr>
            <p:cNvSpPr/>
            <p:nvPr/>
          </p:nvSpPr>
          <p:spPr>
            <a:xfrm>
              <a:off x="6318803" y="23800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 name="Rectangle 168">
              <a:extLst>
                <a:ext uri="{FF2B5EF4-FFF2-40B4-BE49-F238E27FC236}">
                  <a16:creationId xmlns:a16="http://schemas.microsoft.com/office/drawing/2014/main" id="{6C42FAF6-F192-443F-9DB5-A98743D21BE0}"/>
                </a:ext>
              </a:extLst>
            </p:cNvPr>
            <p:cNvSpPr/>
            <p:nvPr/>
          </p:nvSpPr>
          <p:spPr>
            <a:xfrm>
              <a:off x="6374036" y="23800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 name="Rectangle 169">
              <a:extLst>
                <a:ext uri="{FF2B5EF4-FFF2-40B4-BE49-F238E27FC236}">
                  <a16:creationId xmlns:a16="http://schemas.microsoft.com/office/drawing/2014/main" id="{D4D6C942-78B3-4100-AC76-4445F1D618B3}"/>
                </a:ext>
              </a:extLst>
            </p:cNvPr>
            <p:cNvSpPr/>
            <p:nvPr/>
          </p:nvSpPr>
          <p:spPr>
            <a:xfrm>
              <a:off x="6373034" y="24402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 name="Rectangle 170">
              <a:extLst>
                <a:ext uri="{FF2B5EF4-FFF2-40B4-BE49-F238E27FC236}">
                  <a16:creationId xmlns:a16="http://schemas.microsoft.com/office/drawing/2014/main" id="{5CBBBED6-0AF6-47BA-B1A6-F6B880FD4717}"/>
                </a:ext>
              </a:extLst>
            </p:cNvPr>
            <p:cNvSpPr/>
            <p:nvPr/>
          </p:nvSpPr>
          <p:spPr>
            <a:xfrm>
              <a:off x="6318802" y="24402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 name="Rectangle 171">
              <a:extLst>
                <a:ext uri="{FF2B5EF4-FFF2-40B4-BE49-F238E27FC236}">
                  <a16:creationId xmlns:a16="http://schemas.microsoft.com/office/drawing/2014/main" id="{E2780CEF-8161-48B7-9D16-91765B51D075}"/>
                </a:ext>
              </a:extLst>
            </p:cNvPr>
            <p:cNvSpPr/>
            <p:nvPr/>
          </p:nvSpPr>
          <p:spPr>
            <a:xfrm>
              <a:off x="6433331" y="23800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 name="Rectangle 172">
              <a:extLst>
                <a:ext uri="{FF2B5EF4-FFF2-40B4-BE49-F238E27FC236}">
                  <a16:creationId xmlns:a16="http://schemas.microsoft.com/office/drawing/2014/main" id="{872C9C74-FA8A-4CF1-B623-97B2FBC9413B}"/>
                </a:ext>
              </a:extLst>
            </p:cNvPr>
            <p:cNvSpPr/>
            <p:nvPr/>
          </p:nvSpPr>
          <p:spPr>
            <a:xfrm>
              <a:off x="6488564" y="23800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 name="Rectangle 173">
              <a:extLst>
                <a:ext uri="{FF2B5EF4-FFF2-40B4-BE49-F238E27FC236}">
                  <a16:creationId xmlns:a16="http://schemas.microsoft.com/office/drawing/2014/main" id="{D1C9AF83-D7EC-4827-AD84-A2C64F98D1F2}"/>
                </a:ext>
              </a:extLst>
            </p:cNvPr>
            <p:cNvSpPr/>
            <p:nvPr/>
          </p:nvSpPr>
          <p:spPr>
            <a:xfrm>
              <a:off x="6487562" y="24402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 name="Rectangle 174">
              <a:extLst>
                <a:ext uri="{FF2B5EF4-FFF2-40B4-BE49-F238E27FC236}">
                  <a16:creationId xmlns:a16="http://schemas.microsoft.com/office/drawing/2014/main" id="{34BFF277-C6A4-43E2-883F-B3290D8B4494}"/>
                </a:ext>
              </a:extLst>
            </p:cNvPr>
            <p:cNvSpPr/>
            <p:nvPr/>
          </p:nvSpPr>
          <p:spPr>
            <a:xfrm>
              <a:off x="6433330" y="24402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 name="Rectangle 175">
              <a:extLst>
                <a:ext uri="{FF2B5EF4-FFF2-40B4-BE49-F238E27FC236}">
                  <a16:creationId xmlns:a16="http://schemas.microsoft.com/office/drawing/2014/main" id="{2417AA44-9684-4683-80D3-59A4FDFC9D43}"/>
                </a:ext>
              </a:extLst>
            </p:cNvPr>
            <p:cNvSpPr/>
            <p:nvPr/>
          </p:nvSpPr>
          <p:spPr>
            <a:xfrm>
              <a:off x="6317801" y="25030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 name="Rectangle 176">
              <a:extLst>
                <a:ext uri="{FF2B5EF4-FFF2-40B4-BE49-F238E27FC236}">
                  <a16:creationId xmlns:a16="http://schemas.microsoft.com/office/drawing/2014/main" id="{D1CF1112-F3D1-4620-8ECE-89443C1A6798}"/>
                </a:ext>
              </a:extLst>
            </p:cNvPr>
            <p:cNvSpPr/>
            <p:nvPr/>
          </p:nvSpPr>
          <p:spPr>
            <a:xfrm>
              <a:off x="6373034" y="25030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 name="Rectangle 177">
              <a:extLst>
                <a:ext uri="{FF2B5EF4-FFF2-40B4-BE49-F238E27FC236}">
                  <a16:creationId xmlns:a16="http://schemas.microsoft.com/office/drawing/2014/main" id="{23797204-BA4D-4A8B-88F2-5E9C0F225BD5}"/>
                </a:ext>
              </a:extLst>
            </p:cNvPr>
            <p:cNvSpPr/>
            <p:nvPr/>
          </p:nvSpPr>
          <p:spPr>
            <a:xfrm>
              <a:off x="6372032" y="25633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 name="Rectangle 178">
              <a:extLst>
                <a:ext uri="{FF2B5EF4-FFF2-40B4-BE49-F238E27FC236}">
                  <a16:creationId xmlns:a16="http://schemas.microsoft.com/office/drawing/2014/main" id="{F172CE3E-A122-462F-AA5A-2C45A9042C17}"/>
                </a:ext>
              </a:extLst>
            </p:cNvPr>
            <p:cNvSpPr/>
            <p:nvPr/>
          </p:nvSpPr>
          <p:spPr>
            <a:xfrm>
              <a:off x="6317800" y="25633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 name="Rectangle 179">
              <a:extLst>
                <a:ext uri="{FF2B5EF4-FFF2-40B4-BE49-F238E27FC236}">
                  <a16:creationId xmlns:a16="http://schemas.microsoft.com/office/drawing/2014/main" id="{50897FDF-58D0-45EE-90CE-237F32B93F28}"/>
                </a:ext>
              </a:extLst>
            </p:cNvPr>
            <p:cNvSpPr/>
            <p:nvPr/>
          </p:nvSpPr>
          <p:spPr>
            <a:xfrm>
              <a:off x="6432329" y="25030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 name="Rectangle 180">
              <a:extLst>
                <a:ext uri="{FF2B5EF4-FFF2-40B4-BE49-F238E27FC236}">
                  <a16:creationId xmlns:a16="http://schemas.microsoft.com/office/drawing/2014/main" id="{DD7A64A4-19A3-4B09-8E40-F7672A2820D0}"/>
                </a:ext>
              </a:extLst>
            </p:cNvPr>
            <p:cNvSpPr/>
            <p:nvPr/>
          </p:nvSpPr>
          <p:spPr>
            <a:xfrm>
              <a:off x="6487562" y="25030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 name="Rectangle 181">
              <a:extLst>
                <a:ext uri="{FF2B5EF4-FFF2-40B4-BE49-F238E27FC236}">
                  <a16:creationId xmlns:a16="http://schemas.microsoft.com/office/drawing/2014/main" id="{60CF7EDB-E008-4DFB-9FCA-2BD12D6D99C3}"/>
                </a:ext>
              </a:extLst>
            </p:cNvPr>
            <p:cNvSpPr/>
            <p:nvPr/>
          </p:nvSpPr>
          <p:spPr>
            <a:xfrm>
              <a:off x="6486560" y="25633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 name="Rectangle 182">
              <a:extLst>
                <a:ext uri="{FF2B5EF4-FFF2-40B4-BE49-F238E27FC236}">
                  <a16:creationId xmlns:a16="http://schemas.microsoft.com/office/drawing/2014/main" id="{BF557446-3E1D-4DC2-9999-2931358070E6}"/>
                </a:ext>
              </a:extLst>
            </p:cNvPr>
            <p:cNvSpPr/>
            <p:nvPr/>
          </p:nvSpPr>
          <p:spPr>
            <a:xfrm>
              <a:off x="6432328" y="25633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 name="Rectangle 183">
              <a:extLst>
                <a:ext uri="{FF2B5EF4-FFF2-40B4-BE49-F238E27FC236}">
                  <a16:creationId xmlns:a16="http://schemas.microsoft.com/office/drawing/2014/main" id="{A8524ECB-9C25-429B-A381-CB184608DA60}"/>
                </a:ext>
              </a:extLst>
            </p:cNvPr>
            <p:cNvSpPr/>
            <p:nvPr/>
          </p:nvSpPr>
          <p:spPr>
            <a:xfrm>
              <a:off x="6548107" y="21365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 name="Rectangle 184">
              <a:extLst>
                <a:ext uri="{FF2B5EF4-FFF2-40B4-BE49-F238E27FC236}">
                  <a16:creationId xmlns:a16="http://schemas.microsoft.com/office/drawing/2014/main" id="{331CD678-CE13-4497-B8AF-83D5A5683228}"/>
                </a:ext>
              </a:extLst>
            </p:cNvPr>
            <p:cNvSpPr/>
            <p:nvPr/>
          </p:nvSpPr>
          <p:spPr>
            <a:xfrm>
              <a:off x="6603340" y="21365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 name="Rectangle 185">
              <a:extLst>
                <a:ext uri="{FF2B5EF4-FFF2-40B4-BE49-F238E27FC236}">
                  <a16:creationId xmlns:a16="http://schemas.microsoft.com/office/drawing/2014/main" id="{AB3B653C-F6B8-4F15-B26B-B4DDE00F6616}"/>
                </a:ext>
              </a:extLst>
            </p:cNvPr>
            <p:cNvSpPr/>
            <p:nvPr/>
          </p:nvSpPr>
          <p:spPr>
            <a:xfrm>
              <a:off x="6602338" y="21967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 name="Rectangle 186">
              <a:extLst>
                <a:ext uri="{FF2B5EF4-FFF2-40B4-BE49-F238E27FC236}">
                  <a16:creationId xmlns:a16="http://schemas.microsoft.com/office/drawing/2014/main" id="{B007AFA6-2286-41DD-8FEC-549B51EDDBBE}"/>
                </a:ext>
              </a:extLst>
            </p:cNvPr>
            <p:cNvSpPr/>
            <p:nvPr/>
          </p:nvSpPr>
          <p:spPr>
            <a:xfrm>
              <a:off x="6548106" y="21967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 name="Rectangle 187">
              <a:extLst>
                <a:ext uri="{FF2B5EF4-FFF2-40B4-BE49-F238E27FC236}">
                  <a16:creationId xmlns:a16="http://schemas.microsoft.com/office/drawing/2014/main" id="{83E26B6C-6BD1-4B2F-976C-6B1ABE220BCA}"/>
                </a:ext>
              </a:extLst>
            </p:cNvPr>
            <p:cNvSpPr/>
            <p:nvPr/>
          </p:nvSpPr>
          <p:spPr>
            <a:xfrm>
              <a:off x="6662635" y="21365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 name="Rectangle 188">
              <a:extLst>
                <a:ext uri="{FF2B5EF4-FFF2-40B4-BE49-F238E27FC236}">
                  <a16:creationId xmlns:a16="http://schemas.microsoft.com/office/drawing/2014/main" id="{8AD49561-3E78-4CBC-8CFF-4046721A9F7E}"/>
                </a:ext>
              </a:extLst>
            </p:cNvPr>
            <p:cNvSpPr/>
            <p:nvPr/>
          </p:nvSpPr>
          <p:spPr>
            <a:xfrm>
              <a:off x="6717868" y="21365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 name="Rectangle 189">
              <a:extLst>
                <a:ext uri="{FF2B5EF4-FFF2-40B4-BE49-F238E27FC236}">
                  <a16:creationId xmlns:a16="http://schemas.microsoft.com/office/drawing/2014/main" id="{42E5D8DE-FF74-444F-9700-8811ECAA5F1F}"/>
                </a:ext>
              </a:extLst>
            </p:cNvPr>
            <p:cNvSpPr/>
            <p:nvPr/>
          </p:nvSpPr>
          <p:spPr>
            <a:xfrm>
              <a:off x="6716866" y="21967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 name="Rectangle 190">
              <a:extLst>
                <a:ext uri="{FF2B5EF4-FFF2-40B4-BE49-F238E27FC236}">
                  <a16:creationId xmlns:a16="http://schemas.microsoft.com/office/drawing/2014/main" id="{7ACC1D6E-0F0C-4C9D-AB33-EDAA650F588C}"/>
                </a:ext>
              </a:extLst>
            </p:cNvPr>
            <p:cNvSpPr/>
            <p:nvPr/>
          </p:nvSpPr>
          <p:spPr>
            <a:xfrm>
              <a:off x="6662634" y="21967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 name="Rectangle 191">
              <a:extLst>
                <a:ext uri="{FF2B5EF4-FFF2-40B4-BE49-F238E27FC236}">
                  <a16:creationId xmlns:a16="http://schemas.microsoft.com/office/drawing/2014/main" id="{F13EA990-35BA-4728-A01E-1D3914A5B213}"/>
                </a:ext>
              </a:extLst>
            </p:cNvPr>
            <p:cNvSpPr/>
            <p:nvPr/>
          </p:nvSpPr>
          <p:spPr>
            <a:xfrm>
              <a:off x="6547105" y="22595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 name="Rectangle 192">
              <a:extLst>
                <a:ext uri="{FF2B5EF4-FFF2-40B4-BE49-F238E27FC236}">
                  <a16:creationId xmlns:a16="http://schemas.microsoft.com/office/drawing/2014/main" id="{048B2330-C9B6-4629-BCB4-B27F5DDF50F2}"/>
                </a:ext>
              </a:extLst>
            </p:cNvPr>
            <p:cNvSpPr/>
            <p:nvPr/>
          </p:nvSpPr>
          <p:spPr>
            <a:xfrm>
              <a:off x="6602338" y="22595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 name="Rectangle 193">
              <a:extLst>
                <a:ext uri="{FF2B5EF4-FFF2-40B4-BE49-F238E27FC236}">
                  <a16:creationId xmlns:a16="http://schemas.microsoft.com/office/drawing/2014/main" id="{9424F179-3268-457D-ACF8-191E03B975C5}"/>
                </a:ext>
              </a:extLst>
            </p:cNvPr>
            <p:cNvSpPr/>
            <p:nvPr/>
          </p:nvSpPr>
          <p:spPr>
            <a:xfrm>
              <a:off x="6601336" y="23197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 name="Rectangle 194">
              <a:extLst>
                <a:ext uri="{FF2B5EF4-FFF2-40B4-BE49-F238E27FC236}">
                  <a16:creationId xmlns:a16="http://schemas.microsoft.com/office/drawing/2014/main" id="{2C7AE4A5-1931-43B7-8640-79EE2F99D374}"/>
                </a:ext>
              </a:extLst>
            </p:cNvPr>
            <p:cNvSpPr/>
            <p:nvPr/>
          </p:nvSpPr>
          <p:spPr>
            <a:xfrm>
              <a:off x="6547104" y="231979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 name="Rectangle 195">
              <a:extLst>
                <a:ext uri="{FF2B5EF4-FFF2-40B4-BE49-F238E27FC236}">
                  <a16:creationId xmlns:a16="http://schemas.microsoft.com/office/drawing/2014/main" id="{CFE40D5B-5839-4F06-AB91-219669AF5C6B}"/>
                </a:ext>
              </a:extLst>
            </p:cNvPr>
            <p:cNvSpPr/>
            <p:nvPr/>
          </p:nvSpPr>
          <p:spPr>
            <a:xfrm>
              <a:off x="6661633" y="22595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 name="Rectangle 196">
              <a:extLst>
                <a:ext uri="{FF2B5EF4-FFF2-40B4-BE49-F238E27FC236}">
                  <a16:creationId xmlns:a16="http://schemas.microsoft.com/office/drawing/2014/main" id="{32C6E341-65EE-404D-A283-939E931DA932}"/>
                </a:ext>
              </a:extLst>
            </p:cNvPr>
            <p:cNvSpPr/>
            <p:nvPr/>
          </p:nvSpPr>
          <p:spPr>
            <a:xfrm>
              <a:off x="6716866" y="22595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 name="Rectangle 197">
              <a:extLst>
                <a:ext uri="{FF2B5EF4-FFF2-40B4-BE49-F238E27FC236}">
                  <a16:creationId xmlns:a16="http://schemas.microsoft.com/office/drawing/2014/main" id="{DF9D442F-3BE6-4E2C-979E-FFEAEA97A03A}"/>
                </a:ext>
              </a:extLst>
            </p:cNvPr>
            <p:cNvSpPr/>
            <p:nvPr/>
          </p:nvSpPr>
          <p:spPr>
            <a:xfrm>
              <a:off x="6715864" y="23197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 name="Rectangle 198">
              <a:extLst>
                <a:ext uri="{FF2B5EF4-FFF2-40B4-BE49-F238E27FC236}">
                  <a16:creationId xmlns:a16="http://schemas.microsoft.com/office/drawing/2014/main" id="{D5366725-A587-4437-9258-E6AF4CB886FC}"/>
                </a:ext>
              </a:extLst>
            </p:cNvPr>
            <p:cNvSpPr/>
            <p:nvPr/>
          </p:nvSpPr>
          <p:spPr>
            <a:xfrm>
              <a:off x="6661632" y="231979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 name="Rectangle 199">
              <a:extLst>
                <a:ext uri="{FF2B5EF4-FFF2-40B4-BE49-F238E27FC236}">
                  <a16:creationId xmlns:a16="http://schemas.microsoft.com/office/drawing/2014/main" id="{54B342D4-C778-41BA-BCDE-F179ED0F5371}"/>
                </a:ext>
              </a:extLst>
            </p:cNvPr>
            <p:cNvSpPr/>
            <p:nvPr/>
          </p:nvSpPr>
          <p:spPr>
            <a:xfrm>
              <a:off x="6546857" y="23800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1" name="Rectangle 200">
              <a:extLst>
                <a:ext uri="{FF2B5EF4-FFF2-40B4-BE49-F238E27FC236}">
                  <a16:creationId xmlns:a16="http://schemas.microsoft.com/office/drawing/2014/main" id="{B3E0DC48-42C5-4F3D-AA85-5870B8CAE614}"/>
                </a:ext>
              </a:extLst>
            </p:cNvPr>
            <p:cNvSpPr/>
            <p:nvPr/>
          </p:nvSpPr>
          <p:spPr>
            <a:xfrm>
              <a:off x="6602090" y="23800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2" name="Rectangle 201">
              <a:extLst>
                <a:ext uri="{FF2B5EF4-FFF2-40B4-BE49-F238E27FC236}">
                  <a16:creationId xmlns:a16="http://schemas.microsoft.com/office/drawing/2014/main" id="{B2CCFA82-A909-4F85-9418-DC660E635CB2}"/>
                </a:ext>
              </a:extLst>
            </p:cNvPr>
            <p:cNvSpPr/>
            <p:nvPr/>
          </p:nvSpPr>
          <p:spPr>
            <a:xfrm>
              <a:off x="6601088" y="24402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3" name="Rectangle 202">
              <a:extLst>
                <a:ext uri="{FF2B5EF4-FFF2-40B4-BE49-F238E27FC236}">
                  <a16:creationId xmlns:a16="http://schemas.microsoft.com/office/drawing/2014/main" id="{BEF87AB3-F528-4A2C-9E55-2E7AD29D04C8}"/>
                </a:ext>
              </a:extLst>
            </p:cNvPr>
            <p:cNvSpPr/>
            <p:nvPr/>
          </p:nvSpPr>
          <p:spPr>
            <a:xfrm>
              <a:off x="6546856" y="24402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4" name="Rectangle 203">
              <a:extLst>
                <a:ext uri="{FF2B5EF4-FFF2-40B4-BE49-F238E27FC236}">
                  <a16:creationId xmlns:a16="http://schemas.microsoft.com/office/drawing/2014/main" id="{D1557772-AD20-468A-93A9-CE31BE8908FE}"/>
                </a:ext>
              </a:extLst>
            </p:cNvPr>
            <p:cNvSpPr/>
            <p:nvPr/>
          </p:nvSpPr>
          <p:spPr>
            <a:xfrm>
              <a:off x="6661385" y="23800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5" name="Rectangle 204">
              <a:extLst>
                <a:ext uri="{FF2B5EF4-FFF2-40B4-BE49-F238E27FC236}">
                  <a16:creationId xmlns:a16="http://schemas.microsoft.com/office/drawing/2014/main" id="{D08328F8-DA28-4FB0-BB8C-CEA6B36ECFDE}"/>
                </a:ext>
              </a:extLst>
            </p:cNvPr>
            <p:cNvSpPr/>
            <p:nvPr/>
          </p:nvSpPr>
          <p:spPr>
            <a:xfrm>
              <a:off x="6716618" y="23800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6" name="Rectangle 205">
              <a:extLst>
                <a:ext uri="{FF2B5EF4-FFF2-40B4-BE49-F238E27FC236}">
                  <a16:creationId xmlns:a16="http://schemas.microsoft.com/office/drawing/2014/main" id="{20CD365C-6FDA-476C-9C85-D5C83933C09A}"/>
                </a:ext>
              </a:extLst>
            </p:cNvPr>
            <p:cNvSpPr/>
            <p:nvPr/>
          </p:nvSpPr>
          <p:spPr>
            <a:xfrm>
              <a:off x="6715616" y="24402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7" name="Rectangle 206">
              <a:extLst>
                <a:ext uri="{FF2B5EF4-FFF2-40B4-BE49-F238E27FC236}">
                  <a16:creationId xmlns:a16="http://schemas.microsoft.com/office/drawing/2014/main" id="{25078394-6130-4F41-8140-C2EE63F0CB5C}"/>
                </a:ext>
              </a:extLst>
            </p:cNvPr>
            <p:cNvSpPr/>
            <p:nvPr/>
          </p:nvSpPr>
          <p:spPr>
            <a:xfrm>
              <a:off x="6661384" y="24402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8" name="Rectangle 207">
              <a:extLst>
                <a:ext uri="{FF2B5EF4-FFF2-40B4-BE49-F238E27FC236}">
                  <a16:creationId xmlns:a16="http://schemas.microsoft.com/office/drawing/2014/main" id="{70E8EFAA-61E7-4180-B8F8-5AFB329BC148}"/>
                </a:ext>
              </a:extLst>
            </p:cNvPr>
            <p:cNvSpPr/>
            <p:nvPr/>
          </p:nvSpPr>
          <p:spPr>
            <a:xfrm>
              <a:off x="6545855" y="25030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9" name="Rectangle 208">
              <a:extLst>
                <a:ext uri="{FF2B5EF4-FFF2-40B4-BE49-F238E27FC236}">
                  <a16:creationId xmlns:a16="http://schemas.microsoft.com/office/drawing/2014/main" id="{F872B3A1-2C9E-43CE-B0DA-509E0D2FCE46}"/>
                </a:ext>
              </a:extLst>
            </p:cNvPr>
            <p:cNvSpPr/>
            <p:nvPr/>
          </p:nvSpPr>
          <p:spPr>
            <a:xfrm>
              <a:off x="6601088" y="25030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0" name="Rectangle 209">
              <a:extLst>
                <a:ext uri="{FF2B5EF4-FFF2-40B4-BE49-F238E27FC236}">
                  <a16:creationId xmlns:a16="http://schemas.microsoft.com/office/drawing/2014/main" id="{7FA27A79-0486-4B19-BB82-45F2E5CD05C3}"/>
                </a:ext>
              </a:extLst>
            </p:cNvPr>
            <p:cNvSpPr/>
            <p:nvPr/>
          </p:nvSpPr>
          <p:spPr>
            <a:xfrm>
              <a:off x="6600086" y="25633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1" name="Rectangle 210">
              <a:extLst>
                <a:ext uri="{FF2B5EF4-FFF2-40B4-BE49-F238E27FC236}">
                  <a16:creationId xmlns:a16="http://schemas.microsoft.com/office/drawing/2014/main" id="{375625B9-9028-4837-A2D4-FD0A5E8A3234}"/>
                </a:ext>
              </a:extLst>
            </p:cNvPr>
            <p:cNvSpPr/>
            <p:nvPr/>
          </p:nvSpPr>
          <p:spPr>
            <a:xfrm>
              <a:off x="6545854" y="25633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2" name="Rectangle 211">
              <a:extLst>
                <a:ext uri="{FF2B5EF4-FFF2-40B4-BE49-F238E27FC236}">
                  <a16:creationId xmlns:a16="http://schemas.microsoft.com/office/drawing/2014/main" id="{E4E433AE-C68E-41E8-B837-31E3E328C006}"/>
                </a:ext>
              </a:extLst>
            </p:cNvPr>
            <p:cNvSpPr/>
            <p:nvPr/>
          </p:nvSpPr>
          <p:spPr>
            <a:xfrm>
              <a:off x="6660383" y="25030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3" name="Rectangle 212">
              <a:extLst>
                <a:ext uri="{FF2B5EF4-FFF2-40B4-BE49-F238E27FC236}">
                  <a16:creationId xmlns:a16="http://schemas.microsoft.com/office/drawing/2014/main" id="{2615D0CE-A22A-4AE6-9031-EA4DF550FBD5}"/>
                </a:ext>
              </a:extLst>
            </p:cNvPr>
            <p:cNvSpPr/>
            <p:nvPr/>
          </p:nvSpPr>
          <p:spPr>
            <a:xfrm>
              <a:off x="6715616" y="25030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4" name="Rectangle 213">
              <a:extLst>
                <a:ext uri="{FF2B5EF4-FFF2-40B4-BE49-F238E27FC236}">
                  <a16:creationId xmlns:a16="http://schemas.microsoft.com/office/drawing/2014/main" id="{8E9DBE41-4C35-4857-85B0-6BBC35308D8C}"/>
                </a:ext>
              </a:extLst>
            </p:cNvPr>
            <p:cNvSpPr/>
            <p:nvPr/>
          </p:nvSpPr>
          <p:spPr>
            <a:xfrm>
              <a:off x="6714614" y="25633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 name="Rectangle 214">
              <a:extLst>
                <a:ext uri="{FF2B5EF4-FFF2-40B4-BE49-F238E27FC236}">
                  <a16:creationId xmlns:a16="http://schemas.microsoft.com/office/drawing/2014/main" id="{C87F31FB-03DD-4F18-9285-3C679BCAD27F}"/>
                </a:ext>
              </a:extLst>
            </p:cNvPr>
            <p:cNvSpPr/>
            <p:nvPr/>
          </p:nvSpPr>
          <p:spPr>
            <a:xfrm>
              <a:off x="6660382" y="25633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6" name="Rectangle 215">
              <a:extLst>
                <a:ext uri="{FF2B5EF4-FFF2-40B4-BE49-F238E27FC236}">
                  <a16:creationId xmlns:a16="http://schemas.microsoft.com/office/drawing/2014/main" id="{5686BC6A-D03D-4BB6-8932-DDA2DB0E3234}"/>
                </a:ext>
              </a:extLst>
            </p:cNvPr>
            <p:cNvSpPr/>
            <p:nvPr/>
          </p:nvSpPr>
          <p:spPr>
            <a:xfrm>
              <a:off x="6320053" y="262137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7" name="Rectangle 216">
              <a:extLst>
                <a:ext uri="{FF2B5EF4-FFF2-40B4-BE49-F238E27FC236}">
                  <a16:creationId xmlns:a16="http://schemas.microsoft.com/office/drawing/2014/main" id="{1B23710F-7A92-4042-880F-CF79A0F9E65B}"/>
                </a:ext>
              </a:extLst>
            </p:cNvPr>
            <p:cNvSpPr/>
            <p:nvPr/>
          </p:nvSpPr>
          <p:spPr>
            <a:xfrm>
              <a:off x="6375286" y="26213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8" name="Rectangle 217">
              <a:extLst>
                <a:ext uri="{FF2B5EF4-FFF2-40B4-BE49-F238E27FC236}">
                  <a16:creationId xmlns:a16="http://schemas.microsoft.com/office/drawing/2014/main" id="{C17EFF55-DA19-44E0-9249-46DE64ADE830}"/>
                </a:ext>
              </a:extLst>
            </p:cNvPr>
            <p:cNvSpPr/>
            <p:nvPr/>
          </p:nvSpPr>
          <p:spPr>
            <a:xfrm>
              <a:off x="6374284" y="26815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9" name="Rectangle 218">
              <a:extLst>
                <a:ext uri="{FF2B5EF4-FFF2-40B4-BE49-F238E27FC236}">
                  <a16:creationId xmlns:a16="http://schemas.microsoft.com/office/drawing/2014/main" id="{2789ED24-D00A-4F35-A546-8048A314F0A5}"/>
                </a:ext>
              </a:extLst>
            </p:cNvPr>
            <p:cNvSpPr/>
            <p:nvPr/>
          </p:nvSpPr>
          <p:spPr>
            <a:xfrm>
              <a:off x="6320052" y="26815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0" name="Rectangle 219">
              <a:extLst>
                <a:ext uri="{FF2B5EF4-FFF2-40B4-BE49-F238E27FC236}">
                  <a16:creationId xmlns:a16="http://schemas.microsoft.com/office/drawing/2014/main" id="{524A6E81-CC1D-450B-9A19-40AE7C161012}"/>
                </a:ext>
              </a:extLst>
            </p:cNvPr>
            <p:cNvSpPr/>
            <p:nvPr/>
          </p:nvSpPr>
          <p:spPr>
            <a:xfrm>
              <a:off x="6434581" y="262137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1" name="Rectangle 220">
              <a:extLst>
                <a:ext uri="{FF2B5EF4-FFF2-40B4-BE49-F238E27FC236}">
                  <a16:creationId xmlns:a16="http://schemas.microsoft.com/office/drawing/2014/main" id="{95BEC186-86DC-4982-840C-BF9BE9308D64}"/>
                </a:ext>
              </a:extLst>
            </p:cNvPr>
            <p:cNvSpPr/>
            <p:nvPr/>
          </p:nvSpPr>
          <p:spPr>
            <a:xfrm>
              <a:off x="6489814" y="26213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2" name="Rectangle 221">
              <a:extLst>
                <a:ext uri="{FF2B5EF4-FFF2-40B4-BE49-F238E27FC236}">
                  <a16:creationId xmlns:a16="http://schemas.microsoft.com/office/drawing/2014/main" id="{7B72DEDE-D8A5-4D13-A542-E38D97102187}"/>
                </a:ext>
              </a:extLst>
            </p:cNvPr>
            <p:cNvSpPr/>
            <p:nvPr/>
          </p:nvSpPr>
          <p:spPr>
            <a:xfrm>
              <a:off x="6488812" y="26815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3" name="Rectangle 222">
              <a:extLst>
                <a:ext uri="{FF2B5EF4-FFF2-40B4-BE49-F238E27FC236}">
                  <a16:creationId xmlns:a16="http://schemas.microsoft.com/office/drawing/2014/main" id="{7A4FBFE8-49DC-4F39-8716-9D446D7F08C3}"/>
                </a:ext>
              </a:extLst>
            </p:cNvPr>
            <p:cNvSpPr/>
            <p:nvPr/>
          </p:nvSpPr>
          <p:spPr>
            <a:xfrm>
              <a:off x="6434580" y="26815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4" name="Rectangle 223">
              <a:extLst>
                <a:ext uri="{FF2B5EF4-FFF2-40B4-BE49-F238E27FC236}">
                  <a16:creationId xmlns:a16="http://schemas.microsoft.com/office/drawing/2014/main" id="{130C98D5-4850-4160-B649-760BF4957630}"/>
                </a:ext>
              </a:extLst>
            </p:cNvPr>
            <p:cNvSpPr/>
            <p:nvPr/>
          </p:nvSpPr>
          <p:spPr>
            <a:xfrm>
              <a:off x="6319051" y="27444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5" name="Rectangle 224">
              <a:extLst>
                <a:ext uri="{FF2B5EF4-FFF2-40B4-BE49-F238E27FC236}">
                  <a16:creationId xmlns:a16="http://schemas.microsoft.com/office/drawing/2014/main" id="{AF2BE51D-ACC5-4CCE-833D-A7EFCE113B06}"/>
                </a:ext>
              </a:extLst>
            </p:cNvPr>
            <p:cNvSpPr/>
            <p:nvPr/>
          </p:nvSpPr>
          <p:spPr>
            <a:xfrm>
              <a:off x="6374284" y="27444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6" name="Rectangle 225">
              <a:extLst>
                <a:ext uri="{FF2B5EF4-FFF2-40B4-BE49-F238E27FC236}">
                  <a16:creationId xmlns:a16="http://schemas.microsoft.com/office/drawing/2014/main" id="{5FA8ECF3-6B23-429A-B5BC-54E201A0E9A1}"/>
                </a:ext>
              </a:extLst>
            </p:cNvPr>
            <p:cNvSpPr/>
            <p:nvPr/>
          </p:nvSpPr>
          <p:spPr>
            <a:xfrm>
              <a:off x="6373282" y="28046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7" name="Rectangle 226">
              <a:extLst>
                <a:ext uri="{FF2B5EF4-FFF2-40B4-BE49-F238E27FC236}">
                  <a16:creationId xmlns:a16="http://schemas.microsoft.com/office/drawing/2014/main" id="{63A2E94E-DFE6-4689-B622-682C4F864A61}"/>
                </a:ext>
              </a:extLst>
            </p:cNvPr>
            <p:cNvSpPr/>
            <p:nvPr/>
          </p:nvSpPr>
          <p:spPr>
            <a:xfrm>
              <a:off x="6319050" y="28046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8" name="Rectangle 227">
              <a:extLst>
                <a:ext uri="{FF2B5EF4-FFF2-40B4-BE49-F238E27FC236}">
                  <a16:creationId xmlns:a16="http://schemas.microsoft.com/office/drawing/2014/main" id="{9FF48228-8862-4B81-9CFC-C1F2AB986473}"/>
                </a:ext>
              </a:extLst>
            </p:cNvPr>
            <p:cNvSpPr/>
            <p:nvPr/>
          </p:nvSpPr>
          <p:spPr>
            <a:xfrm>
              <a:off x="6433579" y="27444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9" name="Rectangle 228">
              <a:extLst>
                <a:ext uri="{FF2B5EF4-FFF2-40B4-BE49-F238E27FC236}">
                  <a16:creationId xmlns:a16="http://schemas.microsoft.com/office/drawing/2014/main" id="{344F1EFB-588A-401D-871E-D08EDBA88704}"/>
                </a:ext>
              </a:extLst>
            </p:cNvPr>
            <p:cNvSpPr/>
            <p:nvPr/>
          </p:nvSpPr>
          <p:spPr>
            <a:xfrm>
              <a:off x="6488812" y="27444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0" name="Rectangle 229">
              <a:extLst>
                <a:ext uri="{FF2B5EF4-FFF2-40B4-BE49-F238E27FC236}">
                  <a16:creationId xmlns:a16="http://schemas.microsoft.com/office/drawing/2014/main" id="{D91CCE54-D57C-4871-9280-B9FB0A454122}"/>
                </a:ext>
              </a:extLst>
            </p:cNvPr>
            <p:cNvSpPr/>
            <p:nvPr/>
          </p:nvSpPr>
          <p:spPr>
            <a:xfrm>
              <a:off x="6487810" y="28046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1" name="Rectangle 230">
              <a:extLst>
                <a:ext uri="{FF2B5EF4-FFF2-40B4-BE49-F238E27FC236}">
                  <a16:creationId xmlns:a16="http://schemas.microsoft.com/office/drawing/2014/main" id="{CE95C070-B5C1-4D8E-96AF-FD6A3DA1700F}"/>
                </a:ext>
              </a:extLst>
            </p:cNvPr>
            <p:cNvSpPr/>
            <p:nvPr/>
          </p:nvSpPr>
          <p:spPr>
            <a:xfrm>
              <a:off x="6433578" y="28046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2" name="Rectangle 231">
              <a:extLst>
                <a:ext uri="{FF2B5EF4-FFF2-40B4-BE49-F238E27FC236}">
                  <a16:creationId xmlns:a16="http://schemas.microsoft.com/office/drawing/2014/main" id="{358CC33B-6F6F-4278-92C8-3DF37A19219B}"/>
                </a:ext>
              </a:extLst>
            </p:cNvPr>
            <p:cNvSpPr/>
            <p:nvPr/>
          </p:nvSpPr>
          <p:spPr>
            <a:xfrm>
              <a:off x="6318803" y="28648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3" name="Rectangle 232">
              <a:extLst>
                <a:ext uri="{FF2B5EF4-FFF2-40B4-BE49-F238E27FC236}">
                  <a16:creationId xmlns:a16="http://schemas.microsoft.com/office/drawing/2014/main" id="{CBC05F4A-4453-4AAC-8EF5-A4C12955AEB1}"/>
                </a:ext>
              </a:extLst>
            </p:cNvPr>
            <p:cNvSpPr/>
            <p:nvPr/>
          </p:nvSpPr>
          <p:spPr>
            <a:xfrm>
              <a:off x="6374036" y="286488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4" name="Rectangle 233">
              <a:extLst>
                <a:ext uri="{FF2B5EF4-FFF2-40B4-BE49-F238E27FC236}">
                  <a16:creationId xmlns:a16="http://schemas.microsoft.com/office/drawing/2014/main" id="{1119E6D4-12A8-46EC-B29F-3DA906BAC80D}"/>
                </a:ext>
              </a:extLst>
            </p:cNvPr>
            <p:cNvSpPr/>
            <p:nvPr/>
          </p:nvSpPr>
          <p:spPr>
            <a:xfrm>
              <a:off x="6373034" y="29251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5" name="Rectangle 234">
              <a:extLst>
                <a:ext uri="{FF2B5EF4-FFF2-40B4-BE49-F238E27FC236}">
                  <a16:creationId xmlns:a16="http://schemas.microsoft.com/office/drawing/2014/main" id="{ADABAC93-D8D6-4AB5-8F03-A1048A71146D}"/>
                </a:ext>
              </a:extLst>
            </p:cNvPr>
            <p:cNvSpPr/>
            <p:nvPr/>
          </p:nvSpPr>
          <p:spPr>
            <a:xfrm>
              <a:off x="6318802" y="29251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6" name="Rectangle 235">
              <a:extLst>
                <a:ext uri="{FF2B5EF4-FFF2-40B4-BE49-F238E27FC236}">
                  <a16:creationId xmlns:a16="http://schemas.microsoft.com/office/drawing/2014/main" id="{15A5A869-1DDC-438F-AEC9-9DC86F1A7FEC}"/>
                </a:ext>
              </a:extLst>
            </p:cNvPr>
            <p:cNvSpPr/>
            <p:nvPr/>
          </p:nvSpPr>
          <p:spPr>
            <a:xfrm>
              <a:off x="6433331" y="28648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7" name="Rectangle 236">
              <a:extLst>
                <a:ext uri="{FF2B5EF4-FFF2-40B4-BE49-F238E27FC236}">
                  <a16:creationId xmlns:a16="http://schemas.microsoft.com/office/drawing/2014/main" id="{21CEACD8-0BA6-45BB-99A5-5460A5926C96}"/>
                </a:ext>
              </a:extLst>
            </p:cNvPr>
            <p:cNvSpPr/>
            <p:nvPr/>
          </p:nvSpPr>
          <p:spPr>
            <a:xfrm>
              <a:off x="6488564" y="286488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8" name="Rectangle 237">
              <a:extLst>
                <a:ext uri="{FF2B5EF4-FFF2-40B4-BE49-F238E27FC236}">
                  <a16:creationId xmlns:a16="http://schemas.microsoft.com/office/drawing/2014/main" id="{44C45298-ACCB-46A3-BC28-8DBF22A3EDFF}"/>
                </a:ext>
              </a:extLst>
            </p:cNvPr>
            <p:cNvSpPr/>
            <p:nvPr/>
          </p:nvSpPr>
          <p:spPr>
            <a:xfrm>
              <a:off x="6487562" y="29251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9" name="Rectangle 238">
              <a:extLst>
                <a:ext uri="{FF2B5EF4-FFF2-40B4-BE49-F238E27FC236}">
                  <a16:creationId xmlns:a16="http://schemas.microsoft.com/office/drawing/2014/main" id="{B2DED461-D720-4E35-9356-F7D70E69161C}"/>
                </a:ext>
              </a:extLst>
            </p:cNvPr>
            <p:cNvSpPr/>
            <p:nvPr/>
          </p:nvSpPr>
          <p:spPr>
            <a:xfrm>
              <a:off x="6433330" y="29251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0" name="Rectangle 239">
              <a:extLst>
                <a:ext uri="{FF2B5EF4-FFF2-40B4-BE49-F238E27FC236}">
                  <a16:creationId xmlns:a16="http://schemas.microsoft.com/office/drawing/2014/main" id="{988F5FFB-3CD3-46F3-9936-77B6DEDA98D5}"/>
                </a:ext>
              </a:extLst>
            </p:cNvPr>
            <p:cNvSpPr/>
            <p:nvPr/>
          </p:nvSpPr>
          <p:spPr>
            <a:xfrm>
              <a:off x="6317801" y="29879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1" name="Rectangle 240">
              <a:extLst>
                <a:ext uri="{FF2B5EF4-FFF2-40B4-BE49-F238E27FC236}">
                  <a16:creationId xmlns:a16="http://schemas.microsoft.com/office/drawing/2014/main" id="{E7557051-6444-4A54-A635-4B4B4C71CE3A}"/>
                </a:ext>
              </a:extLst>
            </p:cNvPr>
            <p:cNvSpPr/>
            <p:nvPr/>
          </p:nvSpPr>
          <p:spPr>
            <a:xfrm>
              <a:off x="6373034" y="298793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2" name="Rectangle 241">
              <a:extLst>
                <a:ext uri="{FF2B5EF4-FFF2-40B4-BE49-F238E27FC236}">
                  <a16:creationId xmlns:a16="http://schemas.microsoft.com/office/drawing/2014/main" id="{3560AD58-58CB-4345-8919-53C7CFBD045B}"/>
                </a:ext>
              </a:extLst>
            </p:cNvPr>
            <p:cNvSpPr/>
            <p:nvPr/>
          </p:nvSpPr>
          <p:spPr>
            <a:xfrm>
              <a:off x="6372032" y="304816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3" name="Rectangle 242">
              <a:extLst>
                <a:ext uri="{FF2B5EF4-FFF2-40B4-BE49-F238E27FC236}">
                  <a16:creationId xmlns:a16="http://schemas.microsoft.com/office/drawing/2014/main" id="{CC09B7B7-5803-473B-AD9F-6AF0187D66DF}"/>
                </a:ext>
              </a:extLst>
            </p:cNvPr>
            <p:cNvSpPr/>
            <p:nvPr/>
          </p:nvSpPr>
          <p:spPr>
            <a:xfrm>
              <a:off x="6317800" y="30481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4" name="Rectangle 243">
              <a:extLst>
                <a:ext uri="{FF2B5EF4-FFF2-40B4-BE49-F238E27FC236}">
                  <a16:creationId xmlns:a16="http://schemas.microsoft.com/office/drawing/2014/main" id="{AE3BB49C-FDC5-463B-925C-253C92BD7D0D}"/>
                </a:ext>
              </a:extLst>
            </p:cNvPr>
            <p:cNvSpPr/>
            <p:nvPr/>
          </p:nvSpPr>
          <p:spPr>
            <a:xfrm>
              <a:off x="6432329" y="29879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5" name="Rectangle 244">
              <a:extLst>
                <a:ext uri="{FF2B5EF4-FFF2-40B4-BE49-F238E27FC236}">
                  <a16:creationId xmlns:a16="http://schemas.microsoft.com/office/drawing/2014/main" id="{AAC461DF-52EF-43B6-9737-AFF6EFB8A6E4}"/>
                </a:ext>
              </a:extLst>
            </p:cNvPr>
            <p:cNvSpPr/>
            <p:nvPr/>
          </p:nvSpPr>
          <p:spPr>
            <a:xfrm>
              <a:off x="6487562" y="298793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6" name="Rectangle 245">
              <a:extLst>
                <a:ext uri="{FF2B5EF4-FFF2-40B4-BE49-F238E27FC236}">
                  <a16:creationId xmlns:a16="http://schemas.microsoft.com/office/drawing/2014/main" id="{8951BF5C-0523-4DC3-9D80-0089CD552C10}"/>
                </a:ext>
              </a:extLst>
            </p:cNvPr>
            <p:cNvSpPr/>
            <p:nvPr/>
          </p:nvSpPr>
          <p:spPr>
            <a:xfrm>
              <a:off x="6486560" y="304816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7" name="Rectangle 246">
              <a:extLst>
                <a:ext uri="{FF2B5EF4-FFF2-40B4-BE49-F238E27FC236}">
                  <a16:creationId xmlns:a16="http://schemas.microsoft.com/office/drawing/2014/main" id="{172FC45B-D9E5-4664-B835-F39F398698C9}"/>
                </a:ext>
              </a:extLst>
            </p:cNvPr>
            <p:cNvSpPr/>
            <p:nvPr/>
          </p:nvSpPr>
          <p:spPr>
            <a:xfrm>
              <a:off x="6432328" y="30481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8" name="Rectangle 247">
              <a:extLst>
                <a:ext uri="{FF2B5EF4-FFF2-40B4-BE49-F238E27FC236}">
                  <a16:creationId xmlns:a16="http://schemas.microsoft.com/office/drawing/2014/main" id="{555DFB73-6DD2-48F0-906D-CAFEE8902EB6}"/>
                </a:ext>
              </a:extLst>
            </p:cNvPr>
            <p:cNvSpPr/>
            <p:nvPr/>
          </p:nvSpPr>
          <p:spPr>
            <a:xfrm>
              <a:off x="6548107" y="262137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9" name="Rectangle 248">
              <a:extLst>
                <a:ext uri="{FF2B5EF4-FFF2-40B4-BE49-F238E27FC236}">
                  <a16:creationId xmlns:a16="http://schemas.microsoft.com/office/drawing/2014/main" id="{EB54CDDC-4EF9-414A-A350-4B2E1FE06EC8}"/>
                </a:ext>
              </a:extLst>
            </p:cNvPr>
            <p:cNvSpPr/>
            <p:nvPr/>
          </p:nvSpPr>
          <p:spPr>
            <a:xfrm>
              <a:off x="6603340" y="26213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 name="Rectangle 249">
              <a:extLst>
                <a:ext uri="{FF2B5EF4-FFF2-40B4-BE49-F238E27FC236}">
                  <a16:creationId xmlns:a16="http://schemas.microsoft.com/office/drawing/2014/main" id="{9EA3EFB8-3D74-4EE1-A361-8ABA59E9A292}"/>
                </a:ext>
              </a:extLst>
            </p:cNvPr>
            <p:cNvSpPr/>
            <p:nvPr/>
          </p:nvSpPr>
          <p:spPr>
            <a:xfrm>
              <a:off x="6602338" y="26815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 name="Rectangle 250">
              <a:extLst>
                <a:ext uri="{FF2B5EF4-FFF2-40B4-BE49-F238E27FC236}">
                  <a16:creationId xmlns:a16="http://schemas.microsoft.com/office/drawing/2014/main" id="{1C10C23B-D0FE-4259-9335-0427C5ED8927}"/>
                </a:ext>
              </a:extLst>
            </p:cNvPr>
            <p:cNvSpPr/>
            <p:nvPr/>
          </p:nvSpPr>
          <p:spPr>
            <a:xfrm>
              <a:off x="6548106" y="26815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 name="Rectangle 251">
              <a:extLst>
                <a:ext uri="{FF2B5EF4-FFF2-40B4-BE49-F238E27FC236}">
                  <a16:creationId xmlns:a16="http://schemas.microsoft.com/office/drawing/2014/main" id="{09603779-8675-461B-B56D-EDB3C279C83C}"/>
                </a:ext>
              </a:extLst>
            </p:cNvPr>
            <p:cNvSpPr/>
            <p:nvPr/>
          </p:nvSpPr>
          <p:spPr>
            <a:xfrm>
              <a:off x="6662635" y="262137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 name="Rectangle 252">
              <a:extLst>
                <a:ext uri="{FF2B5EF4-FFF2-40B4-BE49-F238E27FC236}">
                  <a16:creationId xmlns:a16="http://schemas.microsoft.com/office/drawing/2014/main" id="{2DA44AD6-DA91-43D2-8060-4FC4A670BFE2}"/>
                </a:ext>
              </a:extLst>
            </p:cNvPr>
            <p:cNvSpPr/>
            <p:nvPr/>
          </p:nvSpPr>
          <p:spPr>
            <a:xfrm>
              <a:off x="6717868" y="26213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4" name="Rectangle 253">
              <a:extLst>
                <a:ext uri="{FF2B5EF4-FFF2-40B4-BE49-F238E27FC236}">
                  <a16:creationId xmlns:a16="http://schemas.microsoft.com/office/drawing/2014/main" id="{9644F1AD-D384-477A-AC6C-1025D425936A}"/>
                </a:ext>
              </a:extLst>
            </p:cNvPr>
            <p:cNvSpPr/>
            <p:nvPr/>
          </p:nvSpPr>
          <p:spPr>
            <a:xfrm>
              <a:off x="6716866" y="26815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5" name="Rectangle 254">
              <a:extLst>
                <a:ext uri="{FF2B5EF4-FFF2-40B4-BE49-F238E27FC236}">
                  <a16:creationId xmlns:a16="http://schemas.microsoft.com/office/drawing/2014/main" id="{B2066B8F-E273-41F1-A5A0-4FE1CD2481FB}"/>
                </a:ext>
              </a:extLst>
            </p:cNvPr>
            <p:cNvSpPr/>
            <p:nvPr/>
          </p:nvSpPr>
          <p:spPr>
            <a:xfrm>
              <a:off x="6662634" y="26815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6" name="Rectangle 255">
              <a:extLst>
                <a:ext uri="{FF2B5EF4-FFF2-40B4-BE49-F238E27FC236}">
                  <a16:creationId xmlns:a16="http://schemas.microsoft.com/office/drawing/2014/main" id="{6BCDF4A2-A79F-4CC5-95B1-F30E6C794048}"/>
                </a:ext>
              </a:extLst>
            </p:cNvPr>
            <p:cNvSpPr/>
            <p:nvPr/>
          </p:nvSpPr>
          <p:spPr>
            <a:xfrm>
              <a:off x="6547105" y="27444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7" name="Rectangle 256">
              <a:extLst>
                <a:ext uri="{FF2B5EF4-FFF2-40B4-BE49-F238E27FC236}">
                  <a16:creationId xmlns:a16="http://schemas.microsoft.com/office/drawing/2014/main" id="{D10F2779-5D2D-419A-945C-B43B916199DC}"/>
                </a:ext>
              </a:extLst>
            </p:cNvPr>
            <p:cNvSpPr/>
            <p:nvPr/>
          </p:nvSpPr>
          <p:spPr>
            <a:xfrm>
              <a:off x="6602338" y="27444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8" name="Rectangle 257">
              <a:extLst>
                <a:ext uri="{FF2B5EF4-FFF2-40B4-BE49-F238E27FC236}">
                  <a16:creationId xmlns:a16="http://schemas.microsoft.com/office/drawing/2014/main" id="{9FC8366D-8123-4412-B199-E2E350EF236A}"/>
                </a:ext>
              </a:extLst>
            </p:cNvPr>
            <p:cNvSpPr/>
            <p:nvPr/>
          </p:nvSpPr>
          <p:spPr>
            <a:xfrm>
              <a:off x="6601336" y="28046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9" name="Rectangle 258">
              <a:extLst>
                <a:ext uri="{FF2B5EF4-FFF2-40B4-BE49-F238E27FC236}">
                  <a16:creationId xmlns:a16="http://schemas.microsoft.com/office/drawing/2014/main" id="{87F61455-7DFC-41D3-B201-3DF4747764FE}"/>
                </a:ext>
              </a:extLst>
            </p:cNvPr>
            <p:cNvSpPr/>
            <p:nvPr/>
          </p:nvSpPr>
          <p:spPr>
            <a:xfrm>
              <a:off x="6547104" y="28046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0" name="Rectangle 259">
              <a:extLst>
                <a:ext uri="{FF2B5EF4-FFF2-40B4-BE49-F238E27FC236}">
                  <a16:creationId xmlns:a16="http://schemas.microsoft.com/office/drawing/2014/main" id="{B2E6D680-3983-442E-ABDE-6F35B14961B9}"/>
                </a:ext>
              </a:extLst>
            </p:cNvPr>
            <p:cNvSpPr/>
            <p:nvPr/>
          </p:nvSpPr>
          <p:spPr>
            <a:xfrm>
              <a:off x="6661633" y="27444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1" name="Rectangle 260">
              <a:extLst>
                <a:ext uri="{FF2B5EF4-FFF2-40B4-BE49-F238E27FC236}">
                  <a16:creationId xmlns:a16="http://schemas.microsoft.com/office/drawing/2014/main" id="{D5F39B89-E302-4CBC-8244-BA0E1C34B470}"/>
                </a:ext>
              </a:extLst>
            </p:cNvPr>
            <p:cNvSpPr/>
            <p:nvPr/>
          </p:nvSpPr>
          <p:spPr>
            <a:xfrm>
              <a:off x="6716866" y="27444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2" name="Rectangle 261">
              <a:extLst>
                <a:ext uri="{FF2B5EF4-FFF2-40B4-BE49-F238E27FC236}">
                  <a16:creationId xmlns:a16="http://schemas.microsoft.com/office/drawing/2014/main" id="{F2CC199A-35CC-486B-AE12-C2EF5B19214C}"/>
                </a:ext>
              </a:extLst>
            </p:cNvPr>
            <p:cNvSpPr/>
            <p:nvPr/>
          </p:nvSpPr>
          <p:spPr>
            <a:xfrm>
              <a:off x="6715864" y="28046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3" name="Rectangle 262">
              <a:extLst>
                <a:ext uri="{FF2B5EF4-FFF2-40B4-BE49-F238E27FC236}">
                  <a16:creationId xmlns:a16="http://schemas.microsoft.com/office/drawing/2014/main" id="{0224BCBD-C551-4325-B456-F74333A9805B}"/>
                </a:ext>
              </a:extLst>
            </p:cNvPr>
            <p:cNvSpPr/>
            <p:nvPr/>
          </p:nvSpPr>
          <p:spPr>
            <a:xfrm>
              <a:off x="6661632" y="28046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4" name="Rectangle 263">
              <a:extLst>
                <a:ext uri="{FF2B5EF4-FFF2-40B4-BE49-F238E27FC236}">
                  <a16:creationId xmlns:a16="http://schemas.microsoft.com/office/drawing/2014/main" id="{7BDB6D5B-7F10-4DE3-8E8A-1482525470D3}"/>
                </a:ext>
              </a:extLst>
            </p:cNvPr>
            <p:cNvSpPr/>
            <p:nvPr/>
          </p:nvSpPr>
          <p:spPr>
            <a:xfrm>
              <a:off x="6546857" y="28648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5" name="Rectangle 264">
              <a:extLst>
                <a:ext uri="{FF2B5EF4-FFF2-40B4-BE49-F238E27FC236}">
                  <a16:creationId xmlns:a16="http://schemas.microsoft.com/office/drawing/2014/main" id="{3C28E74F-4F20-446D-821C-FD01B6706AF1}"/>
                </a:ext>
              </a:extLst>
            </p:cNvPr>
            <p:cNvSpPr/>
            <p:nvPr/>
          </p:nvSpPr>
          <p:spPr>
            <a:xfrm>
              <a:off x="6602090" y="286488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6" name="Rectangle 265">
              <a:extLst>
                <a:ext uri="{FF2B5EF4-FFF2-40B4-BE49-F238E27FC236}">
                  <a16:creationId xmlns:a16="http://schemas.microsoft.com/office/drawing/2014/main" id="{71271BD7-3768-479C-9FB4-A8556646F716}"/>
                </a:ext>
              </a:extLst>
            </p:cNvPr>
            <p:cNvSpPr/>
            <p:nvPr/>
          </p:nvSpPr>
          <p:spPr>
            <a:xfrm>
              <a:off x="6601088" y="29251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7" name="Rectangle 266">
              <a:extLst>
                <a:ext uri="{FF2B5EF4-FFF2-40B4-BE49-F238E27FC236}">
                  <a16:creationId xmlns:a16="http://schemas.microsoft.com/office/drawing/2014/main" id="{AF48CDFD-D129-4C68-A293-C2DD106198BF}"/>
                </a:ext>
              </a:extLst>
            </p:cNvPr>
            <p:cNvSpPr/>
            <p:nvPr/>
          </p:nvSpPr>
          <p:spPr>
            <a:xfrm>
              <a:off x="6546856" y="29251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8" name="Rectangle 267">
              <a:extLst>
                <a:ext uri="{FF2B5EF4-FFF2-40B4-BE49-F238E27FC236}">
                  <a16:creationId xmlns:a16="http://schemas.microsoft.com/office/drawing/2014/main" id="{AB8BB4F1-3953-4CF1-AFEB-DB210BA5476F}"/>
                </a:ext>
              </a:extLst>
            </p:cNvPr>
            <p:cNvSpPr/>
            <p:nvPr/>
          </p:nvSpPr>
          <p:spPr>
            <a:xfrm>
              <a:off x="6661385" y="28648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9" name="Rectangle 268">
              <a:extLst>
                <a:ext uri="{FF2B5EF4-FFF2-40B4-BE49-F238E27FC236}">
                  <a16:creationId xmlns:a16="http://schemas.microsoft.com/office/drawing/2014/main" id="{24780E1D-87EE-44DD-A19E-E37F402D9577}"/>
                </a:ext>
              </a:extLst>
            </p:cNvPr>
            <p:cNvSpPr/>
            <p:nvPr/>
          </p:nvSpPr>
          <p:spPr>
            <a:xfrm>
              <a:off x="6716618" y="286488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0" name="Rectangle 269">
              <a:extLst>
                <a:ext uri="{FF2B5EF4-FFF2-40B4-BE49-F238E27FC236}">
                  <a16:creationId xmlns:a16="http://schemas.microsoft.com/office/drawing/2014/main" id="{6A7AB78D-959C-4C34-9104-3A0F4B383E56}"/>
                </a:ext>
              </a:extLst>
            </p:cNvPr>
            <p:cNvSpPr/>
            <p:nvPr/>
          </p:nvSpPr>
          <p:spPr>
            <a:xfrm>
              <a:off x="6715616" y="29251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1" name="Rectangle 270">
              <a:extLst>
                <a:ext uri="{FF2B5EF4-FFF2-40B4-BE49-F238E27FC236}">
                  <a16:creationId xmlns:a16="http://schemas.microsoft.com/office/drawing/2014/main" id="{FED4FD9D-3D83-4759-8C9B-C8DCBC0DEF72}"/>
                </a:ext>
              </a:extLst>
            </p:cNvPr>
            <p:cNvSpPr/>
            <p:nvPr/>
          </p:nvSpPr>
          <p:spPr>
            <a:xfrm>
              <a:off x="6661384" y="29251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2" name="Rectangle 271">
              <a:extLst>
                <a:ext uri="{FF2B5EF4-FFF2-40B4-BE49-F238E27FC236}">
                  <a16:creationId xmlns:a16="http://schemas.microsoft.com/office/drawing/2014/main" id="{9724C7CE-9CA9-4B53-B0D7-E7180DF51035}"/>
                </a:ext>
              </a:extLst>
            </p:cNvPr>
            <p:cNvSpPr/>
            <p:nvPr/>
          </p:nvSpPr>
          <p:spPr>
            <a:xfrm>
              <a:off x="6545855" y="29879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3" name="Rectangle 272">
              <a:extLst>
                <a:ext uri="{FF2B5EF4-FFF2-40B4-BE49-F238E27FC236}">
                  <a16:creationId xmlns:a16="http://schemas.microsoft.com/office/drawing/2014/main" id="{996D68D9-8229-429A-AE28-E4638588B7EE}"/>
                </a:ext>
              </a:extLst>
            </p:cNvPr>
            <p:cNvSpPr/>
            <p:nvPr/>
          </p:nvSpPr>
          <p:spPr>
            <a:xfrm>
              <a:off x="6601088" y="298793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4" name="Rectangle 273">
              <a:extLst>
                <a:ext uri="{FF2B5EF4-FFF2-40B4-BE49-F238E27FC236}">
                  <a16:creationId xmlns:a16="http://schemas.microsoft.com/office/drawing/2014/main" id="{2370859F-1C4D-4548-92FC-717ACA5BDCEE}"/>
                </a:ext>
              </a:extLst>
            </p:cNvPr>
            <p:cNvSpPr/>
            <p:nvPr/>
          </p:nvSpPr>
          <p:spPr>
            <a:xfrm>
              <a:off x="6600086" y="304816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5" name="Rectangle 274">
              <a:extLst>
                <a:ext uri="{FF2B5EF4-FFF2-40B4-BE49-F238E27FC236}">
                  <a16:creationId xmlns:a16="http://schemas.microsoft.com/office/drawing/2014/main" id="{13307463-410F-43A3-B8C3-8D774507C995}"/>
                </a:ext>
              </a:extLst>
            </p:cNvPr>
            <p:cNvSpPr/>
            <p:nvPr/>
          </p:nvSpPr>
          <p:spPr>
            <a:xfrm>
              <a:off x="6545854" y="30481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6" name="Rectangle 275">
              <a:extLst>
                <a:ext uri="{FF2B5EF4-FFF2-40B4-BE49-F238E27FC236}">
                  <a16:creationId xmlns:a16="http://schemas.microsoft.com/office/drawing/2014/main" id="{762CFCD1-9849-41DE-9F83-20FB02D7E5EB}"/>
                </a:ext>
              </a:extLst>
            </p:cNvPr>
            <p:cNvSpPr/>
            <p:nvPr/>
          </p:nvSpPr>
          <p:spPr>
            <a:xfrm>
              <a:off x="6660383" y="29879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7" name="Rectangle 276">
              <a:extLst>
                <a:ext uri="{FF2B5EF4-FFF2-40B4-BE49-F238E27FC236}">
                  <a16:creationId xmlns:a16="http://schemas.microsoft.com/office/drawing/2014/main" id="{D73A3D0F-3601-428A-A34D-04F4A2792082}"/>
                </a:ext>
              </a:extLst>
            </p:cNvPr>
            <p:cNvSpPr/>
            <p:nvPr/>
          </p:nvSpPr>
          <p:spPr>
            <a:xfrm>
              <a:off x="6715616" y="298793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8" name="Rectangle 277">
              <a:extLst>
                <a:ext uri="{FF2B5EF4-FFF2-40B4-BE49-F238E27FC236}">
                  <a16:creationId xmlns:a16="http://schemas.microsoft.com/office/drawing/2014/main" id="{406998A6-E187-43A9-A244-6EB9E433B732}"/>
                </a:ext>
              </a:extLst>
            </p:cNvPr>
            <p:cNvSpPr/>
            <p:nvPr/>
          </p:nvSpPr>
          <p:spPr>
            <a:xfrm>
              <a:off x="6714614" y="304816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9" name="Rectangle 278">
              <a:extLst>
                <a:ext uri="{FF2B5EF4-FFF2-40B4-BE49-F238E27FC236}">
                  <a16:creationId xmlns:a16="http://schemas.microsoft.com/office/drawing/2014/main" id="{5223F02D-B04B-4C3D-95F1-2AD0F6D47B99}"/>
                </a:ext>
              </a:extLst>
            </p:cNvPr>
            <p:cNvSpPr/>
            <p:nvPr/>
          </p:nvSpPr>
          <p:spPr>
            <a:xfrm>
              <a:off x="6660382" y="30481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0" name="Rectangle 279">
              <a:extLst>
                <a:ext uri="{FF2B5EF4-FFF2-40B4-BE49-F238E27FC236}">
                  <a16:creationId xmlns:a16="http://schemas.microsoft.com/office/drawing/2014/main" id="{888B53CD-EBEB-43A3-A5B9-EB72AB71C002}"/>
                </a:ext>
              </a:extLst>
            </p:cNvPr>
            <p:cNvSpPr/>
            <p:nvPr/>
          </p:nvSpPr>
          <p:spPr>
            <a:xfrm>
              <a:off x="6775932" y="2132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1" name="Rectangle 280">
              <a:extLst>
                <a:ext uri="{FF2B5EF4-FFF2-40B4-BE49-F238E27FC236}">
                  <a16:creationId xmlns:a16="http://schemas.microsoft.com/office/drawing/2014/main" id="{DF416AEE-BD87-471F-83EC-69E636DF76CA}"/>
                </a:ext>
              </a:extLst>
            </p:cNvPr>
            <p:cNvSpPr/>
            <p:nvPr/>
          </p:nvSpPr>
          <p:spPr>
            <a:xfrm>
              <a:off x="6831165" y="2132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2" name="Rectangle 281">
              <a:extLst>
                <a:ext uri="{FF2B5EF4-FFF2-40B4-BE49-F238E27FC236}">
                  <a16:creationId xmlns:a16="http://schemas.microsoft.com/office/drawing/2014/main" id="{4EF35DEA-CE0F-4981-ACCE-9DACA5B37C1D}"/>
                </a:ext>
              </a:extLst>
            </p:cNvPr>
            <p:cNvSpPr/>
            <p:nvPr/>
          </p:nvSpPr>
          <p:spPr>
            <a:xfrm>
              <a:off x="6830163" y="2192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3" name="Rectangle 282">
              <a:extLst>
                <a:ext uri="{FF2B5EF4-FFF2-40B4-BE49-F238E27FC236}">
                  <a16:creationId xmlns:a16="http://schemas.microsoft.com/office/drawing/2014/main" id="{CC45F8A0-D833-46E8-9C84-827341B6C57D}"/>
                </a:ext>
              </a:extLst>
            </p:cNvPr>
            <p:cNvSpPr/>
            <p:nvPr/>
          </p:nvSpPr>
          <p:spPr>
            <a:xfrm>
              <a:off x="6775931" y="2192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4" name="Rectangle 283">
              <a:extLst>
                <a:ext uri="{FF2B5EF4-FFF2-40B4-BE49-F238E27FC236}">
                  <a16:creationId xmlns:a16="http://schemas.microsoft.com/office/drawing/2014/main" id="{738E73E6-B77A-44E6-B7D2-278DDD745198}"/>
                </a:ext>
              </a:extLst>
            </p:cNvPr>
            <p:cNvSpPr/>
            <p:nvPr/>
          </p:nvSpPr>
          <p:spPr>
            <a:xfrm>
              <a:off x="6890460" y="2132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Rectangle 284">
              <a:extLst>
                <a:ext uri="{FF2B5EF4-FFF2-40B4-BE49-F238E27FC236}">
                  <a16:creationId xmlns:a16="http://schemas.microsoft.com/office/drawing/2014/main" id="{1EFE5BD6-34AC-4C9C-AD41-7392660F45A3}"/>
                </a:ext>
              </a:extLst>
            </p:cNvPr>
            <p:cNvSpPr/>
            <p:nvPr/>
          </p:nvSpPr>
          <p:spPr>
            <a:xfrm>
              <a:off x="6945693" y="2132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6" name="Rectangle 285">
              <a:extLst>
                <a:ext uri="{FF2B5EF4-FFF2-40B4-BE49-F238E27FC236}">
                  <a16:creationId xmlns:a16="http://schemas.microsoft.com/office/drawing/2014/main" id="{7E716D17-A2B9-4DD9-83EC-D18E8BE0C55C}"/>
                </a:ext>
              </a:extLst>
            </p:cNvPr>
            <p:cNvSpPr/>
            <p:nvPr/>
          </p:nvSpPr>
          <p:spPr>
            <a:xfrm>
              <a:off x="6944691" y="2192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7" name="Rectangle 286">
              <a:extLst>
                <a:ext uri="{FF2B5EF4-FFF2-40B4-BE49-F238E27FC236}">
                  <a16:creationId xmlns:a16="http://schemas.microsoft.com/office/drawing/2014/main" id="{9E4AA21D-AD75-4B85-8BD9-ECF726CA66EF}"/>
                </a:ext>
              </a:extLst>
            </p:cNvPr>
            <p:cNvSpPr/>
            <p:nvPr/>
          </p:nvSpPr>
          <p:spPr>
            <a:xfrm>
              <a:off x="6890459" y="2192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8" name="Rectangle 287">
              <a:extLst>
                <a:ext uri="{FF2B5EF4-FFF2-40B4-BE49-F238E27FC236}">
                  <a16:creationId xmlns:a16="http://schemas.microsoft.com/office/drawing/2014/main" id="{28DB2A82-839F-4B32-80BA-50ECB10E2B81}"/>
                </a:ext>
              </a:extLst>
            </p:cNvPr>
            <p:cNvSpPr/>
            <p:nvPr/>
          </p:nvSpPr>
          <p:spPr>
            <a:xfrm>
              <a:off x="6774930" y="2255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9" name="Rectangle 288">
              <a:extLst>
                <a:ext uri="{FF2B5EF4-FFF2-40B4-BE49-F238E27FC236}">
                  <a16:creationId xmlns:a16="http://schemas.microsoft.com/office/drawing/2014/main" id="{7CD99F35-F5DA-4D9B-BE26-E49E7AB15D80}"/>
                </a:ext>
              </a:extLst>
            </p:cNvPr>
            <p:cNvSpPr/>
            <p:nvPr/>
          </p:nvSpPr>
          <p:spPr>
            <a:xfrm>
              <a:off x="6830163" y="2255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0" name="Rectangle 289">
              <a:extLst>
                <a:ext uri="{FF2B5EF4-FFF2-40B4-BE49-F238E27FC236}">
                  <a16:creationId xmlns:a16="http://schemas.microsoft.com/office/drawing/2014/main" id="{99220B80-3D33-4D55-81E8-812452C8D60C}"/>
                </a:ext>
              </a:extLst>
            </p:cNvPr>
            <p:cNvSpPr/>
            <p:nvPr/>
          </p:nvSpPr>
          <p:spPr>
            <a:xfrm>
              <a:off x="6829161" y="2315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1" name="Rectangle 290">
              <a:extLst>
                <a:ext uri="{FF2B5EF4-FFF2-40B4-BE49-F238E27FC236}">
                  <a16:creationId xmlns:a16="http://schemas.microsoft.com/office/drawing/2014/main" id="{44CFA9F1-4D7D-4DC4-8E04-0E7F7E36A4CA}"/>
                </a:ext>
              </a:extLst>
            </p:cNvPr>
            <p:cNvSpPr/>
            <p:nvPr/>
          </p:nvSpPr>
          <p:spPr>
            <a:xfrm>
              <a:off x="6774929" y="2315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2" name="Rectangle 291">
              <a:extLst>
                <a:ext uri="{FF2B5EF4-FFF2-40B4-BE49-F238E27FC236}">
                  <a16:creationId xmlns:a16="http://schemas.microsoft.com/office/drawing/2014/main" id="{AED45B11-FA22-4348-8A03-B3F9EB14A150}"/>
                </a:ext>
              </a:extLst>
            </p:cNvPr>
            <p:cNvSpPr/>
            <p:nvPr/>
          </p:nvSpPr>
          <p:spPr>
            <a:xfrm>
              <a:off x="6889458" y="2255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3" name="Rectangle 292">
              <a:extLst>
                <a:ext uri="{FF2B5EF4-FFF2-40B4-BE49-F238E27FC236}">
                  <a16:creationId xmlns:a16="http://schemas.microsoft.com/office/drawing/2014/main" id="{1041F789-215D-4424-84FA-554249578999}"/>
                </a:ext>
              </a:extLst>
            </p:cNvPr>
            <p:cNvSpPr/>
            <p:nvPr/>
          </p:nvSpPr>
          <p:spPr>
            <a:xfrm>
              <a:off x="6944691" y="2255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4" name="Rectangle 293">
              <a:extLst>
                <a:ext uri="{FF2B5EF4-FFF2-40B4-BE49-F238E27FC236}">
                  <a16:creationId xmlns:a16="http://schemas.microsoft.com/office/drawing/2014/main" id="{7D187C11-F594-43BF-9EBA-8208CD7A8369}"/>
                </a:ext>
              </a:extLst>
            </p:cNvPr>
            <p:cNvSpPr/>
            <p:nvPr/>
          </p:nvSpPr>
          <p:spPr>
            <a:xfrm>
              <a:off x="6943689" y="2315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5" name="Rectangle 294">
              <a:extLst>
                <a:ext uri="{FF2B5EF4-FFF2-40B4-BE49-F238E27FC236}">
                  <a16:creationId xmlns:a16="http://schemas.microsoft.com/office/drawing/2014/main" id="{BEC85767-2249-4D0D-AA71-F36C2F4D3CEE}"/>
                </a:ext>
              </a:extLst>
            </p:cNvPr>
            <p:cNvSpPr/>
            <p:nvPr/>
          </p:nvSpPr>
          <p:spPr>
            <a:xfrm>
              <a:off x="6889457" y="2315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6" name="Rectangle 295">
              <a:extLst>
                <a:ext uri="{FF2B5EF4-FFF2-40B4-BE49-F238E27FC236}">
                  <a16:creationId xmlns:a16="http://schemas.microsoft.com/office/drawing/2014/main" id="{B1C86F59-F5AF-433D-B6E2-BA65CD96B2A6}"/>
                </a:ext>
              </a:extLst>
            </p:cNvPr>
            <p:cNvSpPr/>
            <p:nvPr/>
          </p:nvSpPr>
          <p:spPr>
            <a:xfrm>
              <a:off x="6774682" y="2376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7" name="Rectangle 296">
              <a:extLst>
                <a:ext uri="{FF2B5EF4-FFF2-40B4-BE49-F238E27FC236}">
                  <a16:creationId xmlns:a16="http://schemas.microsoft.com/office/drawing/2014/main" id="{346937E7-8D22-4A0E-B425-B3E2659E3BEF}"/>
                </a:ext>
              </a:extLst>
            </p:cNvPr>
            <p:cNvSpPr/>
            <p:nvPr/>
          </p:nvSpPr>
          <p:spPr>
            <a:xfrm>
              <a:off x="6829915" y="2376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8" name="Rectangle 297">
              <a:extLst>
                <a:ext uri="{FF2B5EF4-FFF2-40B4-BE49-F238E27FC236}">
                  <a16:creationId xmlns:a16="http://schemas.microsoft.com/office/drawing/2014/main" id="{26DBF74D-3E92-4C25-AB4F-9BA4237A59EA}"/>
                </a:ext>
              </a:extLst>
            </p:cNvPr>
            <p:cNvSpPr/>
            <p:nvPr/>
          </p:nvSpPr>
          <p:spPr>
            <a:xfrm>
              <a:off x="6828913" y="2436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9" name="Rectangle 298">
              <a:extLst>
                <a:ext uri="{FF2B5EF4-FFF2-40B4-BE49-F238E27FC236}">
                  <a16:creationId xmlns:a16="http://schemas.microsoft.com/office/drawing/2014/main" id="{A569A681-43C1-4044-BF53-B175627CC4AF}"/>
                </a:ext>
              </a:extLst>
            </p:cNvPr>
            <p:cNvSpPr/>
            <p:nvPr/>
          </p:nvSpPr>
          <p:spPr>
            <a:xfrm>
              <a:off x="6774681" y="24363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0" name="Rectangle 299">
              <a:extLst>
                <a:ext uri="{FF2B5EF4-FFF2-40B4-BE49-F238E27FC236}">
                  <a16:creationId xmlns:a16="http://schemas.microsoft.com/office/drawing/2014/main" id="{7B6294B3-387F-4FF3-A27D-DBEED82C45C1}"/>
                </a:ext>
              </a:extLst>
            </p:cNvPr>
            <p:cNvSpPr/>
            <p:nvPr/>
          </p:nvSpPr>
          <p:spPr>
            <a:xfrm>
              <a:off x="6889210" y="2376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1" name="Rectangle 300">
              <a:extLst>
                <a:ext uri="{FF2B5EF4-FFF2-40B4-BE49-F238E27FC236}">
                  <a16:creationId xmlns:a16="http://schemas.microsoft.com/office/drawing/2014/main" id="{6ED603EC-A9D7-42CE-98B8-150290E75BC8}"/>
                </a:ext>
              </a:extLst>
            </p:cNvPr>
            <p:cNvSpPr/>
            <p:nvPr/>
          </p:nvSpPr>
          <p:spPr>
            <a:xfrm>
              <a:off x="6944443" y="2376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2" name="Rectangle 301">
              <a:extLst>
                <a:ext uri="{FF2B5EF4-FFF2-40B4-BE49-F238E27FC236}">
                  <a16:creationId xmlns:a16="http://schemas.microsoft.com/office/drawing/2014/main" id="{E5ECC733-C192-41DB-A4C2-72FAEED79E78}"/>
                </a:ext>
              </a:extLst>
            </p:cNvPr>
            <p:cNvSpPr/>
            <p:nvPr/>
          </p:nvSpPr>
          <p:spPr>
            <a:xfrm>
              <a:off x="6943441" y="2436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3" name="Rectangle 302">
              <a:extLst>
                <a:ext uri="{FF2B5EF4-FFF2-40B4-BE49-F238E27FC236}">
                  <a16:creationId xmlns:a16="http://schemas.microsoft.com/office/drawing/2014/main" id="{D03345A4-CDA0-4629-BF4E-8BF78D32E63C}"/>
                </a:ext>
              </a:extLst>
            </p:cNvPr>
            <p:cNvSpPr/>
            <p:nvPr/>
          </p:nvSpPr>
          <p:spPr>
            <a:xfrm>
              <a:off x="6889209" y="24363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4" name="Rectangle 303">
              <a:extLst>
                <a:ext uri="{FF2B5EF4-FFF2-40B4-BE49-F238E27FC236}">
                  <a16:creationId xmlns:a16="http://schemas.microsoft.com/office/drawing/2014/main" id="{DEC9BB52-156D-4E97-B1CD-7CE2D8FE76F6}"/>
                </a:ext>
              </a:extLst>
            </p:cNvPr>
            <p:cNvSpPr/>
            <p:nvPr/>
          </p:nvSpPr>
          <p:spPr>
            <a:xfrm>
              <a:off x="6773680" y="2499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5" name="Rectangle 304">
              <a:extLst>
                <a:ext uri="{FF2B5EF4-FFF2-40B4-BE49-F238E27FC236}">
                  <a16:creationId xmlns:a16="http://schemas.microsoft.com/office/drawing/2014/main" id="{4771DA21-5D49-4C70-B634-06025CF05ACD}"/>
                </a:ext>
              </a:extLst>
            </p:cNvPr>
            <p:cNvSpPr/>
            <p:nvPr/>
          </p:nvSpPr>
          <p:spPr>
            <a:xfrm>
              <a:off x="6828913" y="2499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6" name="Rectangle 305">
              <a:extLst>
                <a:ext uri="{FF2B5EF4-FFF2-40B4-BE49-F238E27FC236}">
                  <a16:creationId xmlns:a16="http://schemas.microsoft.com/office/drawing/2014/main" id="{B381CA30-0515-4A8C-9D92-A3291658B8DF}"/>
                </a:ext>
              </a:extLst>
            </p:cNvPr>
            <p:cNvSpPr/>
            <p:nvPr/>
          </p:nvSpPr>
          <p:spPr>
            <a:xfrm>
              <a:off x="6827911" y="2559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7" name="Rectangle 306">
              <a:extLst>
                <a:ext uri="{FF2B5EF4-FFF2-40B4-BE49-F238E27FC236}">
                  <a16:creationId xmlns:a16="http://schemas.microsoft.com/office/drawing/2014/main" id="{DBDE0FCC-A7CD-4A3D-A682-A1ABD6AA6D4F}"/>
                </a:ext>
              </a:extLst>
            </p:cNvPr>
            <p:cNvSpPr/>
            <p:nvPr/>
          </p:nvSpPr>
          <p:spPr>
            <a:xfrm>
              <a:off x="6773679" y="2559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8" name="Rectangle 307">
              <a:extLst>
                <a:ext uri="{FF2B5EF4-FFF2-40B4-BE49-F238E27FC236}">
                  <a16:creationId xmlns:a16="http://schemas.microsoft.com/office/drawing/2014/main" id="{52BBCF83-29BA-4733-8660-3138B92AB2D4}"/>
                </a:ext>
              </a:extLst>
            </p:cNvPr>
            <p:cNvSpPr/>
            <p:nvPr/>
          </p:nvSpPr>
          <p:spPr>
            <a:xfrm>
              <a:off x="6888208" y="2499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9" name="Rectangle 308">
              <a:extLst>
                <a:ext uri="{FF2B5EF4-FFF2-40B4-BE49-F238E27FC236}">
                  <a16:creationId xmlns:a16="http://schemas.microsoft.com/office/drawing/2014/main" id="{9C9D9DB9-0748-442E-A4E4-572FA5E5BA95}"/>
                </a:ext>
              </a:extLst>
            </p:cNvPr>
            <p:cNvSpPr/>
            <p:nvPr/>
          </p:nvSpPr>
          <p:spPr>
            <a:xfrm>
              <a:off x="6943441" y="2499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0" name="Rectangle 309">
              <a:extLst>
                <a:ext uri="{FF2B5EF4-FFF2-40B4-BE49-F238E27FC236}">
                  <a16:creationId xmlns:a16="http://schemas.microsoft.com/office/drawing/2014/main" id="{DF0DCF85-EF6A-437B-AFBB-54F6CF168962}"/>
                </a:ext>
              </a:extLst>
            </p:cNvPr>
            <p:cNvSpPr/>
            <p:nvPr/>
          </p:nvSpPr>
          <p:spPr>
            <a:xfrm>
              <a:off x="6942439" y="2559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1" name="Rectangle 310">
              <a:extLst>
                <a:ext uri="{FF2B5EF4-FFF2-40B4-BE49-F238E27FC236}">
                  <a16:creationId xmlns:a16="http://schemas.microsoft.com/office/drawing/2014/main" id="{E36A08CB-AC12-4D7E-97B3-C73C5A988B96}"/>
                </a:ext>
              </a:extLst>
            </p:cNvPr>
            <p:cNvSpPr/>
            <p:nvPr/>
          </p:nvSpPr>
          <p:spPr>
            <a:xfrm>
              <a:off x="6888207" y="2559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2" name="Rectangle 311">
              <a:extLst>
                <a:ext uri="{FF2B5EF4-FFF2-40B4-BE49-F238E27FC236}">
                  <a16:creationId xmlns:a16="http://schemas.microsoft.com/office/drawing/2014/main" id="{5E62492B-31A1-4EBE-BEC9-C0E751AE856D}"/>
                </a:ext>
              </a:extLst>
            </p:cNvPr>
            <p:cNvSpPr/>
            <p:nvPr/>
          </p:nvSpPr>
          <p:spPr>
            <a:xfrm>
              <a:off x="7003986" y="2132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3" name="Rectangle 312">
              <a:extLst>
                <a:ext uri="{FF2B5EF4-FFF2-40B4-BE49-F238E27FC236}">
                  <a16:creationId xmlns:a16="http://schemas.microsoft.com/office/drawing/2014/main" id="{5AE600FD-0ADE-4FBE-BF83-AFFB32DC6138}"/>
                </a:ext>
              </a:extLst>
            </p:cNvPr>
            <p:cNvSpPr/>
            <p:nvPr/>
          </p:nvSpPr>
          <p:spPr>
            <a:xfrm>
              <a:off x="7059219" y="2132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4" name="Rectangle 313">
              <a:extLst>
                <a:ext uri="{FF2B5EF4-FFF2-40B4-BE49-F238E27FC236}">
                  <a16:creationId xmlns:a16="http://schemas.microsoft.com/office/drawing/2014/main" id="{8140B0CD-98D4-4DF0-9B27-08CD6A59E5C2}"/>
                </a:ext>
              </a:extLst>
            </p:cNvPr>
            <p:cNvSpPr/>
            <p:nvPr/>
          </p:nvSpPr>
          <p:spPr>
            <a:xfrm>
              <a:off x="7058217" y="2192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5" name="Rectangle 314">
              <a:extLst>
                <a:ext uri="{FF2B5EF4-FFF2-40B4-BE49-F238E27FC236}">
                  <a16:creationId xmlns:a16="http://schemas.microsoft.com/office/drawing/2014/main" id="{C2538FE1-DBCF-4965-8772-1DAA299D67B5}"/>
                </a:ext>
              </a:extLst>
            </p:cNvPr>
            <p:cNvSpPr/>
            <p:nvPr/>
          </p:nvSpPr>
          <p:spPr>
            <a:xfrm>
              <a:off x="7003985" y="2192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6" name="Rectangle 315">
              <a:extLst>
                <a:ext uri="{FF2B5EF4-FFF2-40B4-BE49-F238E27FC236}">
                  <a16:creationId xmlns:a16="http://schemas.microsoft.com/office/drawing/2014/main" id="{20DC22CB-976D-43CB-81D0-1605C1C04EAC}"/>
                </a:ext>
              </a:extLst>
            </p:cNvPr>
            <p:cNvSpPr/>
            <p:nvPr/>
          </p:nvSpPr>
          <p:spPr>
            <a:xfrm>
              <a:off x="7118514" y="2132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7" name="Rectangle 316">
              <a:extLst>
                <a:ext uri="{FF2B5EF4-FFF2-40B4-BE49-F238E27FC236}">
                  <a16:creationId xmlns:a16="http://schemas.microsoft.com/office/drawing/2014/main" id="{1A129517-2C35-4DEE-A10A-FED125EFBD9B}"/>
                </a:ext>
              </a:extLst>
            </p:cNvPr>
            <p:cNvSpPr/>
            <p:nvPr/>
          </p:nvSpPr>
          <p:spPr>
            <a:xfrm>
              <a:off x="7173747" y="2132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8" name="Rectangle 317">
              <a:extLst>
                <a:ext uri="{FF2B5EF4-FFF2-40B4-BE49-F238E27FC236}">
                  <a16:creationId xmlns:a16="http://schemas.microsoft.com/office/drawing/2014/main" id="{6D9B0A04-D4B7-4733-9C94-5C10F3597BD0}"/>
                </a:ext>
              </a:extLst>
            </p:cNvPr>
            <p:cNvSpPr/>
            <p:nvPr/>
          </p:nvSpPr>
          <p:spPr>
            <a:xfrm>
              <a:off x="7172745" y="2192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9" name="Rectangle 318">
              <a:extLst>
                <a:ext uri="{FF2B5EF4-FFF2-40B4-BE49-F238E27FC236}">
                  <a16:creationId xmlns:a16="http://schemas.microsoft.com/office/drawing/2014/main" id="{FF7D9508-C5BB-4E2D-9A5D-C046CF4F3B0F}"/>
                </a:ext>
              </a:extLst>
            </p:cNvPr>
            <p:cNvSpPr/>
            <p:nvPr/>
          </p:nvSpPr>
          <p:spPr>
            <a:xfrm>
              <a:off x="7118513" y="2192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0" name="Rectangle 319">
              <a:extLst>
                <a:ext uri="{FF2B5EF4-FFF2-40B4-BE49-F238E27FC236}">
                  <a16:creationId xmlns:a16="http://schemas.microsoft.com/office/drawing/2014/main" id="{12C544B1-333B-4B02-BC1B-2067E88B028B}"/>
                </a:ext>
              </a:extLst>
            </p:cNvPr>
            <p:cNvSpPr/>
            <p:nvPr/>
          </p:nvSpPr>
          <p:spPr>
            <a:xfrm>
              <a:off x="7002984" y="2255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1" name="Rectangle 320">
              <a:extLst>
                <a:ext uri="{FF2B5EF4-FFF2-40B4-BE49-F238E27FC236}">
                  <a16:creationId xmlns:a16="http://schemas.microsoft.com/office/drawing/2014/main" id="{DF32E17B-0863-4AD5-87A1-A10EF46CCFA9}"/>
                </a:ext>
              </a:extLst>
            </p:cNvPr>
            <p:cNvSpPr/>
            <p:nvPr/>
          </p:nvSpPr>
          <p:spPr>
            <a:xfrm>
              <a:off x="7058217" y="2255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2" name="Rectangle 321">
              <a:extLst>
                <a:ext uri="{FF2B5EF4-FFF2-40B4-BE49-F238E27FC236}">
                  <a16:creationId xmlns:a16="http://schemas.microsoft.com/office/drawing/2014/main" id="{25ACCE5B-036D-440E-8FBF-B597C304BD64}"/>
                </a:ext>
              </a:extLst>
            </p:cNvPr>
            <p:cNvSpPr/>
            <p:nvPr/>
          </p:nvSpPr>
          <p:spPr>
            <a:xfrm>
              <a:off x="7057215" y="2315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3" name="Rectangle 322">
              <a:extLst>
                <a:ext uri="{FF2B5EF4-FFF2-40B4-BE49-F238E27FC236}">
                  <a16:creationId xmlns:a16="http://schemas.microsoft.com/office/drawing/2014/main" id="{319F55F1-0650-45EA-AD0B-E63D61216C5E}"/>
                </a:ext>
              </a:extLst>
            </p:cNvPr>
            <p:cNvSpPr/>
            <p:nvPr/>
          </p:nvSpPr>
          <p:spPr>
            <a:xfrm>
              <a:off x="7002983" y="2315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4" name="Rectangle 323">
              <a:extLst>
                <a:ext uri="{FF2B5EF4-FFF2-40B4-BE49-F238E27FC236}">
                  <a16:creationId xmlns:a16="http://schemas.microsoft.com/office/drawing/2014/main" id="{03AC49E1-8C87-410C-9155-BDAF93211815}"/>
                </a:ext>
              </a:extLst>
            </p:cNvPr>
            <p:cNvSpPr/>
            <p:nvPr/>
          </p:nvSpPr>
          <p:spPr>
            <a:xfrm>
              <a:off x="7117512" y="2255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5" name="Rectangle 324">
              <a:extLst>
                <a:ext uri="{FF2B5EF4-FFF2-40B4-BE49-F238E27FC236}">
                  <a16:creationId xmlns:a16="http://schemas.microsoft.com/office/drawing/2014/main" id="{F8B48478-F1F8-493E-9957-9DA5C61C9ED3}"/>
                </a:ext>
              </a:extLst>
            </p:cNvPr>
            <p:cNvSpPr/>
            <p:nvPr/>
          </p:nvSpPr>
          <p:spPr>
            <a:xfrm>
              <a:off x="7172745" y="2255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6" name="Rectangle 325">
              <a:extLst>
                <a:ext uri="{FF2B5EF4-FFF2-40B4-BE49-F238E27FC236}">
                  <a16:creationId xmlns:a16="http://schemas.microsoft.com/office/drawing/2014/main" id="{A59B59A1-2BF3-41C9-9236-6335C27E7474}"/>
                </a:ext>
              </a:extLst>
            </p:cNvPr>
            <p:cNvSpPr/>
            <p:nvPr/>
          </p:nvSpPr>
          <p:spPr>
            <a:xfrm>
              <a:off x="7171743" y="2315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7" name="Rectangle 326">
              <a:extLst>
                <a:ext uri="{FF2B5EF4-FFF2-40B4-BE49-F238E27FC236}">
                  <a16:creationId xmlns:a16="http://schemas.microsoft.com/office/drawing/2014/main" id="{25B6B9C5-7513-4A02-9334-50A0D86B0E25}"/>
                </a:ext>
              </a:extLst>
            </p:cNvPr>
            <p:cNvSpPr/>
            <p:nvPr/>
          </p:nvSpPr>
          <p:spPr>
            <a:xfrm>
              <a:off x="7117511" y="2315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8" name="Rectangle 327">
              <a:extLst>
                <a:ext uri="{FF2B5EF4-FFF2-40B4-BE49-F238E27FC236}">
                  <a16:creationId xmlns:a16="http://schemas.microsoft.com/office/drawing/2014/main" id="{4687A982-3BD6-4298-8EC2-68958B582A21}"/>
                </a:ext>
              </a:extLst>
            </p:cNvPr>
            <p:cNvSpPr/>
            <p:nvPr/>
          </p:nvSpPr>
          <p:spPr>
            <a:xfrm>
              <a:off x="7002736" y="2376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9" name="Rectangle 328">
              <a:extLst>
                <a:ext uri="{FF2B5EF4-FFF2-40B4-BE49-F238E27FC236}">
                  <a16:creationId xmlns:a16="http://schemas.microsoft.com/office/drawing/2014/main" id="{3160A510-0FEF-49DD-ADB4-89E8B942A172}"/>
                </a:ext>
              </a:extLst>
            </p:cNvPr>
            <p:cNvSpPr/>
            <p:nvPr/>
          </p:nvSpPr>
          <p:spPr>
            <a:xfrm>
              <a:off x="7057969" y="2376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0" name="Rectangle 329">
              <a:extLst>
                <a:ext uri="{FF2B5EF4-FFF2-40B4-BE49-F238E27FC236}">
                  <a16:creationId xmlns:a16="http://schemas.microsoft.com/office/drawing/2014/main" id="{B6B33164-FCAE-453E-B7F6-68BAFD6F1691}"/>
                </a:ext>
              </a:extLst>
            </p:cNvPr>
            <p:cNvSpPr/>
            <p:nvPr/>
          </p:nvSpPr>
          <p:spPr>
            <a:xfrm>
              <a:off x="7056967" y="2436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1" name="Rectangle 330">
              <a:extLst>
                <a:ext uri="{FF2B5EF4-FFF2-40B4-BE49-F238E27FC236}">
                  <a16:creationId xmlns:a16="http://schemas.microsoft.com/office/drawing/2014/main" id="{B4457F00-6B9F-4D46-981D-6B5E1DABA751}"/>
                </a:ext>
              </a:extLst>
            </p:cNvPr>
            <p:cNvSpPr/>
            <p:nvPr/>
          </p:nvSpPr>
          <p:spPr>
            <a:xfrm>
              <a:off x="7002735" y="24363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2" name="Rectangle 331">
              <a:extLst>
                <a:ext uri="{FF2B5EF4-FFF2-40B4-BE49-F238E27FC236}">
                  <a16:creationId xmlns:a16="http://schemas.microsoft.com/office/drawing/2014/main" id="{4349B46D-C36C-44C4-946F-7795810E25D1}"/>
                </a:ext>
              </a:extLst>
            </p:cNvPr>
            <p:cNvSpPr/>
            <p:nvPr/>
          </p:nvSpPr>
          <p:spPr>
            <a:xfrm>
              <a:off x="7117264" y="2376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3" name="Rectangle 332">
              <a:extLst>
                <a:ext uri="{FF2B5EF4-FFF2-40B4-BE49-F238E27FC236}">
                  <a16:creationId xmlns:a16="http://schemas.microsoft.com/office/drawing/2014/main" id="{276D975E-8147-46BA-A90D-A388863865C1}"/>
                </a:ext>
              </a:extLst>
            </p:cNvPr>
            <p:cNvSpPr/>
            <p:nvPr/>
          </p:nvSpPr>
          <p:spPr>
            <a:xfrm>
              <a:off x="7172497" y="2376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4" name="Rectangle 333">
              <a:extLst>
                <a:ext uri="{FF2B5EF4-FFF2-40B4-BE49-F238E27FC236}">
                  <a16:creationId xmlns:a16="http://schemas.microsoft.com/office/drawing/2014/main" id="{F2AE8663-65DF-490E-8BF2-BE17DEDEC6B2}"/>
                </a:ext>
              </a:extLst>
            </p:cNvPr>
            <p:cNvSpPr/>
            <p:nvPr/>
          </p:nvSpPr>
          <p:spPr>
            <a:xfrm>
              <a:off x="7171495" y="2436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5" name="Rectangle 334">
              <a:extLst>
                <a:ext uri="{FF2B5EF4-FFF2-40B4-BE49-F238E27FC236}">
                  <a16:creationId xmlns:a16="http://schemas.microsoft.com/office/drawing/2014/main" id="{12A947D8-EEB8-4A55-975B-D11B5770313B}"/>
                </a:ext>
              </a:extLst>
            </p:cNvPr>
            <p:cNvSpPr/>
            <p:nvPr/>
          </p:nvSpPr>
          <p:spPr>
            <a:xfrm>
              <a:off x="7117263" y="24363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6" name="Rectangle 335">
              <a:extLst>
                <a:ext uri="{FF2B5EF4-FFF2-40B4-BE49-F238E27FC236}">
                  <a16:creationId xmlns:a16="http://schemas.microsoft.com/office/drawing/2014/main" id="{3EB8EF2C-F017-4069-8C7F-6866F0C58101}"/>
                </a:ext>
              </a:extLst>
            </p:cNvPr>
            <p:cNvSpPr/>
            <p:nvPr/>
          </p:nvSpPr>
          <p:spPr>
            <a:xfrm>
              <a:off x="7001734" y="2499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7" name="Rectangle 336">
              <a:extLst>
                <a:ext uri="{FF2B5EF4-FFF2-40B4-BE49-F238E27FC236}">
                  <a16:creationId xmlns:a16="http://schemas.microsoft.com/office/drawing/2014/main" id="{5691A1A9-8DB7-4465-8423-26C3649EEEBA}"/>
                </a:ext>
              </a:extLst>
            </p:cNvPr>
            <p:cNvSpPr/>
            <p:nvPr/>
          </p:nvSpPr>
          <p:spPr>
            <a:xfrm>
              <a:off x="7056967" y="2499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8" name="Rectangle 337">
              <a:extLst>
                <a:ext uri="{FF2B5EF4-FFF2-40B4-BE49-F238E27FC236}">
                  <a16:creationId xmlns:a16="http://schemas.microsoft.com/office/drawing/2014/main" id="{9DBA2DAF-2EA4-4F87-9626-008446D1E2B6}"/>
                </a:ext>
              </a:extLst>
            </p:cNvPr>
            <p:cNvSpPr/>
            <p:nvPr/>
          </p:nvSpPr>
          <p:spPr>
            <a:xfrm>
              <a:off x="7055965" y="2559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9" name="Rectangle 338">
              <a:extLst>
                <a:ext uri="{FF2B5EF4-FFF2-40B4-BE49-F238E27FC236}">
                  <a16:creationId xmlns:a16="http://schemas.microsoft.com/office/drawing/2014/main" id="{B6EC15D7-07A9-40C9-9D36-1756F74E8FBA}"/>
                </a:ext>
              </a:extLst>
            </p:cNvPr>
            <p:cNvSpPr/>
            <p:nvPr/>
          </p:nvSpPr>
          <p:spPr>
            <a:xfrm>
              <a:off x="7001733" y="2559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0" name="Rectangle 339">
              <a:extLst>
                <a:ext uri="{FF2B5EF4-FFF2-40B4-BE49-F238E27FC236}">
                  <a16:creationId xmlns:a16="http://schemas.microsoft.com/office/drawing/2014/main" id="{751BC6CF-771C-4637-AA28-0B8078CAC335}"/>
                </a:ext>
              </a:extLst>
            </p:cNvPr>
            <p:cNvSpPr/>
            <p:nvPr/>
          </p:nvSpPr>
          <p:spPr>
            <a:xfrm>
              <a:off x="7116262" y="2499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1" name="Rectangle 340">
              <a:extLst>
                <a:ext uri="{FF2B5EF4-FFF2-40B4-BE49-F238E27FC236}">
                  <a16:creationId xmlns:a16="http://schemas.microsoft.com/office/drawing/2014/main" id="{BE67E024-D338-4230-9B82-6A32829D7DDB}"/>
                </a:ext>
              </a:extLst>
            </p:cNvPr>
            <p:cNvSpPr/>
            <p:nvPr/>
          </p:nvSpPr>
          <p:spPr>
            <a:xfrm>
              <a:off x="7171495" y="2499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2" name="Rectangle 341">
              <a:extLst>
                <a:ext uri="{FF2B5EF4-FFF2-40B4-BE49-F238E27FC236}">
                  <a16:creationId xmlns:a16="http://schemas.microsoft.com/office/drawing/2014/main" id="{68E243CC-4E65-4AAA-BF2F-E535F92AF5CE}"/>
                </a:ext>
              </a:extLst>
            </p:cNvPr>
            <p:cNvSpPr/>
            <p:nvPr/>
          </p:nvSpPr>
          <p:spPr>
            <a:xfrm>
              <a:off x="7170493" y="2559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3" name="Rectangle 342">
              <a:extLst>
                <a:ext uri="{FF2B5EF4-FFF2-40B4-BE49-F238E27FC236}">
                  <a16:creationId xmlns:a16="http://schemas.microsoft.com/office/drawing/2014/main" id="{F21CAB4D-EB94-4C87-97ED-66B7A7097D8E}"/>
                </a:ext>
              </a:extLst>
            </p:cNvPr>
            <p:cNvSpPr/>
            <p:nvPr/>
          </p:nvSpPr>
          <p:spPr>
            <a:xfrm>
              <a:off x="7116261" y="2559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4" name="Rectangle 343">
              <a:extLst>
                <a:ext uri="{FF2B5EF4-FFF2-40B4-BE49-F238E27FC236}">
                  <a16:creationId xmlns:a16="http://schemas.microsoft.com/office/drawing/2014/main" id="{45F6A72B-FACB-4231-A6C0-52149EA52E7C}"/>
                </a:ext>
              </a:extLst>
            </p:cNvPr>
            <p:cNvSpPr/>
            <p:nvPr/>
          </p:nvSpPr>
          <p:spPr>
            <a:xfrm>
              <a:off x="6775932" y="2617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5" name="Rectangle 344">
              <a:extLst>
                <a:ext uri="{FF2B5EF4-FFF2-40B4-BE49-F238E27FC236}">
                  <a16:creationId xmlns:a16="http://schemas.microsoft.com/office/drawing/2014/main" id="{B3A854B7-3997-4D70-8DEC-7B314456B109}"/>
                </a:ext>
              </a:extLst>
            </p:cNvPr>
            <p:cNvSpPr/>
            <p:nvPr/>
          </p:nvSpPr>
          <p:spPr>
            <a:xfrm>
              <a:off x="6831165" y="2617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6" name="Rectangle 345">
              <a:extLst>
                <a:ext uri="{FF2B5EF4-FFF2-40B4-BE49-F238E27FC236}">
                  <a16:creationId xmlns:a16="http://schemas.microsoft.com/office/drawing/2014/main" id="{9C6AB914-0DA6-4777-A499-EFC7959B051C}"/>
                </a:ext>
              </a:extLst>
            </p:cNvPr>
            <p:cNvSpPr/>
            <p:nvPr/>
          </p:nvSpPr>
          <p:spPr>
            <a:xfrm>
              <a:off x="6830163" y="2677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7" name="Rectangle 346">
              <a:extLst>
                <a:ext uri="{FF2B5EF4-FFF2-40B4-BE49-F238E27FC236}">
                  <a16:creationId xmlns:a16="http://schemas.microsoft.com/office/drawing/2014/main" id="{E8A580A7-9E1B-473C-9626-988302E87034}"/>
                </a:ext>
              </a:extLst>
            </p:cNvPr>
            <p:cNvSpPr/>
            <p:nvPr/>
          </p:nvSpPr>
          <p:spPr>
            <a:xfrm>
              <a:off x="6775931" y="26773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8" name="Rectangle 347">
              <a:extLst>
                <a:ext uri="{FF2B5EF4-FFF2-40B4-BE49-F238E27FC236}">
                  <a16:creationId xmlns:a16="http://schemas.microsoft.com/office/drawing/2014/main" id="{42424868-3C5A-427F-8885-F65152A11146}"/>
                </a:ext>
              </a:extLst>
            </p:cNvPr>
            <p:cNvSpPr/>
            <p:nvPr/>
          </p:nvSpPr>
          <p:spPr>
            <a:xfrm>
              <a:off x="6890460" y="2617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9" name="Rectangle 348">
              <a:extLst>
                <a:ext uri="{FF2B5EF4-FFF2-40B4-BE49-F238E27FC236}">
                  <a16:creationId xmlns:a16="http://schemas.microsoft.com/office/drawing/2014/main" id="{6CD2FC71-7537-4916-A7AF-A945145A9B21}"/>
                </a:ext>
              </a:extLst>
            </p:cNvPr>
            <p:cNvSpPr/>
            <p:nvPr/>
          </p:nvSpPr>
          <p:spPr>
            <a:xfrm>
              <a:off x="6945693" y="2617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0" name="Rectangle 349">
              <a:extLst>
                <a:ext uri="{FF2B5EF4-FFF2-40B4-BE49-F238E27FC236}">
                  <a16:creationId xmlns:a16="http://schemas.microsoft.com/office/drawing/2014/main" id="{7437505C-B60D-4255-B8AC-AF1D0119029B}"/>
                </a:ext>
              </a:extLst>
            </p:cNvPr>
            <p:cNvSpPr/>
            <p:nvPr/>
          </p:nvSpPr>
          <p:spPr>
            <a:xfrm>
              <a:off x="6944691" y="2677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1" name="Rectangle 350">
              <a:extLst>
                <a:ext uri="{FF2B5EF4-FFF2-40B4-BE49-F238E27FC236}">
                  <a16:creationId xmlns:a16="http://schemas.microsoft.com/office/drawing/2014/main" id="{C7C749F6-1F88-48E8-9802-30A6C515B66D}"/>
                </a:ext>
              </a:extLst>
            </p:cNvPr>
            <p:cNvSpPr/>
            <p:nvPr/>
          </p:nvSpPr>
          <p:spPr>
            <a:xfrm>
              <a:off x="6890459" y="26773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Rectangle 351">
              <a:extLst>
                <a:ext uri="{FF2B5EF4-FFF2-40B4-BE49-F238E27FC236}">
                  <a16:creationId xmlns:a16="http://schemas.microsoft.com/office/drawing/2014/main" id="{5287855E-52C8-426C-99D8-A6D5EEEF7ECA}"/>
                </a:ext>
              </a:extLst>
            </p:cNvPr>
            <p:cNvSpPr/>
            <p:nvPr/>
          </p:nvSpPr>
          <p:spPr>
            <a:xfrm>
              <a:off x="6774930" y="2740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3" name="Rectangle 352">
              <a:extLst>
                <a:ext uri="{FF2B5EF4-FFF2-40B4-BE49-F238E27FC236}">
                  <a16:creationId xmlns:a16="http://schemas.microsoft.com/office/drawing/2014/main" id="{1B408E0F-17FE-4B13-9129-AC0E2E4823B2}"/>
                </a:ext>
              </a:extLst>
            </p:cNvPr>
            <p:cNvSpPr/>
            <p:nvPr/>
          </p:nvSpPr>
          <p:spPr>
            <a:xfrm>
              <a:off x="6830163" y="2740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4" name="Rectangle 353">
              <a:extLst>
                <a:ext uri="{FF2B5EF4-FFF2-40B4-BE49-F238E27FC236}">
                  <a16:creationId xmlns:a16="http://schemas.microsoft.com/office/drawing/2014/main" id="{8AE27517-BA34-47DE-B92A-0D0253371518}"/>
                </a:ext>
              </a:extLst>
            </p:cNvPr>
            <p:cNvSpPr/>
            <p:nvPr/>
          </p:nvSpPr>
          <p:spPr>
            <a:xfrm>
              <a:off x="6829161" y="2800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5" name="Rectangle 354">
              <a:extLst>
                <a:ext uri="{FF2B5EF4-FFF2-40B4-BE49-F238E27FC236}">
                  <a16:creationId xmlns:a16="http://schemas.microsoft.com/office/drawing/2014/main" id="{7AD34578-0253-48EF-B449-E2118D33734F}"/>
                </a:ext>
              </a:extLst>
            </p:cNvPr>
            <p:cNvSpPr/>
            <p:nvPr/>
          </p:nvSpPr>
          <p:spPr>
            <a:xfrm>
              <a:off x="6774929" y="2800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6" name="Rectangle 355">
              <a:extLst>
                <a:ext uri="{FF2B5EF4-FFF2-40B4-BE49-F238E27FC236}">
                  <a16:creationId xmlns:a16="http://schemas.microsoft.com/office/drawing/2014/main" id="{FFC68F34-FE5E-4373-BEB2-507FE765D48E}"/>
                </a:ext>
              </a:extLst>
            </p:cNvPr>
            <p:cNvSpPr/>
            <p:nvPr/>
          </p:nvSpPr>
          <p:spPr>
            <a:xfrm>
              <a:off x="6889458" y="2740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7" name="Rectangle 356">
              <a:extLst>
                <a:ext uri="{FF2B5EF4-FFF2-40B4-BE49-F238E27FC236}">
                  <a16:creationId xmlns:a16="http://schemas.microsoft.com/office/drawing/2014/main" id="{613A10F6-670F-434D-AD6D-1C0796D4C8CC}"/>
                </a:ext>
              </a:extLst>
            </p:cNvPr>
            <p:cNvSpPr/>
            <p:nvPr/>
          </p:nvSpPr>
          <p:spPr>
            <a:xfrm>
              <a:off x="6944691" y="2740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8" name="Rectangle 357">
              <a:extLst>
                <a:ext uri="{FF2B5EF4-FFF2-40B4-BE49-F238E27FC236}">
                  <a16:creationId xmlns:a16="http://schemas.microsoft.com/office/drawing/2014/main" id="{3ACE13D6-DC23-4126-ABA0-7E8EB4B1F382}"/>
                </a:ext>
              </a:extLst>
            </p:cNvPr>
            <p:cNvSpPr/>
            <p:nvPr/>
          </p:nvSpPr>
          <p:spPr>
            <a:xfrm>
              <a:off x="6943689" y="2800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9" name="Rectangle 358">
              <a:extLst>
                <a:ext uri="{FF2B5EF4-FFF2-40B4-BE49-F238E27FC236}">
                  <a16:creationId xmlns:a16="http://schemas.microsoft.com/office/drawing/2014/main" id="{6B070F8F-947D-4A9D-AC41-AF3D999A868F}"/>
                </a:ext>
              </a:extLst>
            </p:cNvPr>
            <p:cNvSpPr/>
            <p:nvPr/>
          </p:nvSpPr>
          <p:spPr>
            <a:xfrm>
              <a:off x="6889457" y="2800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0" name="Rectangle 359">
              <a:extLst>
                <a:ext uri="{FF2B5EF4-FFF2-40B4-BE49-F238E27FC236}">
                  <a16:creationId xmlns:a16="http://schemas.microsoft.com/office/drawing/2014/main" id="{5C1445EF-C921-46F6-A795-26027AACB5DE}"/>
                </a:ext>
              </a:extLst>
            </p:cNvPr>
            <p:cNvSpPr/>
            <p:nvPr/>
          </p:nvSpPr>
          <p:spPr>
            <a:xfrm>
              <a:off x="6774682" y="286066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1" name="Rectangle 360">
              <a:extLst>
                <a:ext uri="{FF2B5EF4-FFF2-40B4-BE49-F238E27FC236}">
                  <a16:creationId xmlns:a16="http://schemas.microsoft.com/office/drawing/2014/main" id="{C68A47C5-93D8-475F-A350-A35344B57011}"/>
                </a:ext>
              </a:extLst>
            </p:cNvPr>
            <p:cNvSpPr/>
            <p:nvPr/>
          </p:nvSpPr>
          <p:spPr>
            <a:xfrm>
              <a:off x="6829915" y="2860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2" name="Rectangle 361">
              <a:extLst>
                <a:ext uri="{FF2B5EF4-FFF2-40B4-BE49-F238E27FC236}">
                  <a16:creationId xmlns:a16="http://schemas.microsoft.com/office/drawing/2014/main" id="{256C95C4-845A-4E19-B65C-5651E650EB9A}"/>
                </a:ext>
              </a:extLst>
            </p:cNvPr>
            <p:cNvSpPr/>
            <p:nvPr/>
          </p:nvSpPr>
          <p:spPr>
            <a:xfrm>
              <a:off x="6828913" y="292089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3" name="Rectangle 362">
              <a:extLst>
                <a:ext uri="{FF2B5EF4-FFF2-40B4-BE49-F238E27FC236}">
                  <a16:creationId xmlns:a16="http://schemas.microsoft.com/office/drawing/2014/main" id="{FD8DAF8D-904C-44B9-80D4-01F5D5AE4860}"/>
                </a:ext>
              </a:extLst>
            </p:cNvPr>
            <p:cNvSpPr/>
            <p:nvPr/>
          </p:nvSpPr>
          <p:spPr>
            <a:xfrm>
              <a:off x="6774681" y="292089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4" name="Rectangle 363">
              <a:extLst>
                <a:ext uri="{FF2B5EF4-FFF2-40B4-BE49-F238E27FC236}">
                  <a16:creationId xmlns:a16="http://schemas.microsoft.com/office/drawing/2014/main" id="{5EDBB557-3A1B-4F3B-9FFA-200602363267}"/>
                </a:ext>
              </a:extLst>
            </p:cNvPr>
            <p:cNvSpPr/>
            <p:nvPr/>
          </p:nvSpPr>
          <p:spPr>
            <a:xfrm>
              <a:off x="6889210" y="286066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5" name="Rectangle 364">
              <a:extLst>
                <a:ext uri="{FF2B5EF4-FFF2-40B4-BE49-F238E27FC236}">
                  <a16:creationId xmlns:a16="http://schemas.microsoft.com/office/drawing/2014/main" id="{19B5761A-0B14-48FC-9C7A-130E94494082}"/>
                </a:ext>
              </a:extLst>
            </p:cNvPr>
            <p:cNvSpPr/>
            <p:nvPr/>
          </p:nvSpPr>
          <p:spPr>
            <a:xfrm>
              <a:off x="6944443" y="2860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6" name="Rectangle 365">
              <a:extLst>
                <a:ext uri="{FF2B5EF4-FFF2-40B4-BE49-F238E27FC236}">
                  <a16:creationId xmlns:a16="http://schemas.microsoft.com/office/drawing/2014/main" id="{61F9AEE5-7FED-46DA-8A63-1A5BC356F0EA}"/>
                </a:ext>
              </a:extLst>
            </p:cNvPr>
            <p:cNvSpPr/>
            <p:nvPr/>
          </p:nvSpPr>
          <p:spPr>
            <a:xfrm>
              <a:off x="6943441" y="292089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7" name="Rectangle 366">
              <a:extLst>
                <a:ext uri="{FF2B5EF4-FFF2-40B4-BE49-F238E27FC236}">
                  <a16:creationId xmlns:a16="http://schemas.microsoft.com/office/drawing/2014/main" id="{305BBD45-DFB3-4ED0-9151-8D47A3434B77}"/>
                </a:ext>
              </a:extLst>
            </p:cNvPr>
            <p:cNvSpPr/>
            <p:nvPr/>
          </p:nvSpPr>
          <p:spPr>
            <a:xfrm>
              <a:off x="6889209" y="292089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8" name="Rectangle 367">
              <a:extLst>
                <a:ext uri="{FF2B5EF4-FFF2-40B4-BE49-F238E27FC236}">
                  <a16:creationId xmlns:a16="http://schemas.microsoft.com/office/drawing/2014/main" id="{DFC682A3-B792-499A-9BA1-C0C2DB1F1862}"/>
                </a:ext>
              </a:extLst>
            </p:cNvPr>
            <p:cNvSpPr/>
            <p:nvPr/>
          </p:nvSpPr>
          <p:spPr>
            <a:xfrm>
              <a:off x="6773680" y="29837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9" name="Rectangle 368">
              <a:extLst>
                <a:ext uri="{FF2B5EF4-FFF2-40B4-BE49-F238E27FC236}">
                  <a16:creationId xmlns:a16="http://schemas.microsoft.com/office/drawing/2014/main" id="{10253399-5756-4FAF-B8D3-E7D2C85BF530}"/>
                </a:ext>
              </a:extLst>
            </p:cNvPr>
            <p:cNvSpPr/>
            <p:nvPr/>
          </p:nvSpPr>
          <p:spPr>
            <a:xfrm>
              <a:off x="6828913" y="2983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0" name="Rectangle 369">
              <a:extLst>
                <a:ext uri="{FF2B5EF4-FFF2-40B4-BE49-F238E27FC236}">
                  <a16:creationId xmlns:a16="http://schemas.microsoft.com/office/drawing/2014/main" id="{4896335A-9F5E-4DB1-BB28-B2E646F30B45}"/>
                </a:ext>
              </a:extLst>
            </p:cNvPr>
            <p:cNvSpPr/>
            <p:nvPr/>
          </p:nvSpPr>
          <p:spPr>
            <a:xfrm>
              <a:off x="6827911" y="3043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1" name="Rectangle 370">
              <a:extLst>
                <a:ext uri="{FF2B5EF4-FFF2-40B4-BE49-F238E27FC236}">
                  <a16:creationId xmlns:a16="http://schemas.microsoft.com/office/drawing/2014/main" id="{2583D4FF-E153-4FEC-82A9-ECFA5A04AEB5}"/>
                </a:ext>
              </a:extLst>
            </p:cNvPr>
            <p:cNvSpPr/>
            <p:nvPr/>
          </p:nvSpPr>
          <p:spPr>
            <a:xfrm>
              <a:off x="6773679" y="30439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2" name="Rectangle 371">
              <a:extLst>
                <a:ext uri="{FF2B5EF4-FFF2-40B4-BE49-F238E27FC236}">
                  <a16:creationId xmlns:a16="http://schemas.microsoft.com/office/drawing/2014/main" id="{1C844520-1A41-4C70-9A57-0CA26BE697F5}"/>
                </a:ext>
              </a:extLst>
            </p:cNvPr>
            <p:cNvSpPr/>
            <p:nvPr/>
          </p:nvSpPr>
          <p:spPr>
            <a:xfrm>
              <a:off x="6888208" y="29837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3" name="Rectangle 372">
              <a:extLst>
                <a:ext uri="{FF2B5EF4-FFF2-40B4-BE49-F238E27FC236}">
                  <a16:creationId xmlns:a16="http://schemas.microsoft.com/office/drawing/2014/main" id="{DDD78188-C384-4E25-A597-9D8B70B3D8E2}"/>
                </a:ext>
              </a:extLst>
            </p:cNvPr>
            <p:cNvSpPr/>
            <p:nvPr/>
          </p:nvSpPr>
          <p:spPr>
            <a:xfrm>
              <a:off x="6943441" y="2983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4" name="Rectangle 373">
              <a:extLst>
                <a:ext uri="{FF2B5EF4-FFF2-40B4-BE49-F238E27FC236}">
                  <a16:creationId xmlns:a16="http://schemas.microsoft.com/office/drawing/2014/main" id="{F67D16EF-4179-44CF-8C72-DB4A8B6FB691}"/>
                </a:ext>
              </a:extLst>
            </p:cNvPr>
            <p:cNvSpPr/>
            <p:nvPr/>
          </p:nvSpPr>
          <p:spPr>
            <a:xfrm>
              <a:off x="6942439" y="3043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5" name="Rectangle 374">
              <a:extLst>
                <a:ext uri="{FF2B5EF4-FFF2-40B4-BE49-F238E27FC236}">
                  <a16:creationId xmlns:a16="http://schemas.microsoft.com/office/drawing/2014/main" id="{6BE29FCC-7544-4EA4-9050-1CC8C7E7FA17}"/>
                </a:ext>
              </a:extLst>
            </p:cNvPr>
            <p:cNvSpPr/>
            <p:nvPr/>
          </p:nvSpPr>
          <p:spPr>
            <a:xfrm>
              <a:off x="6888207" y="30439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6" name="Rectangle 375">
              <a:extLst>
                <a:ext uri="{FF2B5EF4-FFF2-40B4-BE49-F238E27FC236}">
                  <a16:creationId xmlns:a16="http://schemas.microsoft.com/office/drawing/2014/main" id="{178667FF-6D5A-4082-B42F-3222F1C3A35A}"/>
                </a:ext>
              </a:extLst>
            </p:cNvPr>
            <p:cNvSpPr/>
            <p:nvPr/>
          </p:nvSpPr>
          <p:spPr>
            <a:xfrm>
              <a:off x="7003986" y="2617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7" name="Rectangle 376">
              <a:extLst>
                <a:ext uri="{FF2B5EF4-FFF2-40B4-BE49-F238E27FC236}">
                  <a16:creationId xmlns:a16="http://schemas.microsoft.com/office/drawing/2014/main" id="{0187E040-DD90-4B1F-B7A0-A2347BB32FB9}"/>
                </a:ext>
              </a:extLst>
            </p:cNvPr>
            <p:cNvSpPr/>
            <p:nvPr/>
          </p:nvSpPr>
          <p:spPr>
            <a:xfrm>
              <a:off x="7059219" y="2617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8" name="Rectangle 377">
              <a:extLst>
                <a:ext uri="{FF2B5EF4-FFF2-40B4-BE49-F238E27FC236}">
                  <a16:creationId xmlns:a16="http://schemas.microsoft.com/office/drawing/2014/main" id="{C35884F1-CE13-4F96-B110-175F0D318AEC}"/>
                </a:ext>
              </a:extLst>
            </p:cNvPr>
            <p:cNvSpPr/>
            <p:nvPr/>
          </p:nvSpPr>
          <p:spPr>
            <a:xfrm>
              <a:off x="7058217" y="2677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9" name="Rectangle 378">
              <a:extLst>
                <a:ext uri="{FF2B5EF4-FFF2-40B4-BE49-F238E27FC236}">
                  <a16:creationId xmlns:a16="http://schemas.microsoft.com/office/drawing/2014/main" id="{7C54FDC0-D376-444A-9472-6D77760DF037}"/>
                </a:ext>
              </a:extLst>
            </p:cNvPr>
            <p:cNvSpPr/>
            <p:nvPr/>
          </p:nvSpPr>
          <p:spPr>
            <a:xfrm>
              <a:off x="7003985" y="26773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0" name="Rectangle 379">
              <a:extLst>
                <a:ext uri="{FF2B5EF4-FFF2-40B4-BE49-F238E27FC236}">
                  <a16:creationId xmlns:a16="http://schemas.microsoft.com/office/drawing/2014/main" id="{506B1A95-5555-4AF4-AFD5-7B5B84467B79}"/>
                </a:ext>
              </a:extLst>
            </p:cNvPr>
            <p:cNvSpPr/>
            <p:nvPr/>
          </p:nvSpPr>
          <p:spPr>
            <a:xfrm>
              <a:off x="7118514" y="2617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1" name="Rectangle 380">
              <a:extLst>
                <a:ext uri="{FF2B5EF4-FFF2-40B4-BE49-F238E27FC236}">
                  <a16:creationId xmlns:a16="http://schemas.microsoft.com/office/drawing/2014/main" id="{FBEF2490-3964-43B3-BFF8-5BA37B95A703}"/>
                </a:ext>
              </a:extLst>
            </p:cNvPr>
            <p:cNvSpPr/>
            <p:nvPr/>
          </p:nvSpPr>
          <p:spPr>
            <a:xfrm>
              <a:off x="7173747" y="2617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2" name="Rectangle 381">
              <a:extLst>
                <a:ext uri="{FF2B5EF4-FFF2-40B4-BE49-F238E27FC236}">
                  <a16:creationId xmlns:a16="http://schemas.microsoft.com/office/drawing/2014/main" id="{43135D85-B739-4E06-9CD7-654CDD9D1199}"/>
                </a:ext>
              </a:extLst>
            </p:cNvPr>
            <p:cNvSpPr/>
            <p:nvPr/>
          </p:nvSpPr>
          <p:spPr>
            <a:xfrm>
              <a:off x="7172745" y="2677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3" name="Rectangle 382">
              <a:extLst>
                <a:ext uri="{FF2B5EF4-FFF2-40B4-BE49-F238E27FC236}">
                  <a16:creationId xmlns:a16="http://schemas.microsoft.com/office/drawing/2014/main" id="{314900FD-69F3-4F47-9BAB-31DC8978FA2C}"/>
                </a:ext>
              </a:extLst>
            </p:cNvPr>
            <p:cNvSpPr/>
            <p:nvPr/>
          </p:nvSpPr>
          <p:spPr>
            <a:xfrm>
              <a:off x="7118513" y="26773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4" name="Rectangle 383">
              <a:extLst>
                <a:ext uri="{FF2B5EF4-FFF2-40B4-BE49-F238E27FC236}">
                  <a16:creationId xmlns:a16="http://schemas.microsoft.com/office/drawing/2014/main" id="{A73C1139-A9EC-4B9E-90AE-455B0F8EC607}"/>
                </a:ext>
              </a:extLst>
            </p:cNvPr>
            <p:cNvSpPr/>
            <p:nvPr/>
          </p:nvSpPr>
          <p:spPr>
            <a:xfrm>
              <a:off x="7002984" y="2740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5" name="Rectangle 384">
              <a:extLst>
                <a:ext uri="{FF2B5EF4-FFF2-40B4-BE49-F238E27FC236}">
                  <a16:creationId xmlns:a16="http://schemas.microsoft.com/office/drawing/2014/main" id="{BD462418-4162-4C7B-8547-747EFC57258C}"/>
                </a:ext>
              </a:extLst>
            </p:cNvPr>
            <p:cNvSpPr/>
            <p:nvPr/>
          </p:nvSpPr>
          <p:spPr>
            <a:xfrm>
              <a:off x="7058217" y="2740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6" name="Rectangle 385">
              <a:extLst>
                <a:ext uri="{FF2B5EF4-FFF2-40B4-BE49-F238E27FC236}">
                  <a16:creationId xmlns:a16="http://schemas.microsoft.com/office/drawing/2014/main" id="{77629232-F94E-4C92-9244-68A4B78474CA}"/>
                </a:ext>
              </a:extLst>
            </p:cNvPr>
            <p:cNvSpPr/>
            <p:nvPr/>
          </p:nvSpPr>
          <p:spPr>
            <a:xfrm>
              <a:off x="7057215" y="2800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7" name="Rectangle 386">
              <a:extLst>
                <a:ext uri="{FF2B5EF4-FFF2-40B4-BE49-F238E27FC236}">
                  <a16:creationId xmlns:a16="http://schemas.microsoft.com/office/drawing/2014/main" id="{953EA2D4-6AC7-4817-9775-5788267CEE93}"/>
                </a:ext>
              </a:extLst>
            </p:cNvPr>
            <p:cNvSpPr/>
            <p:nvPr/>
          </p:nvSpPr>
          <p:spPr>
            <a:xfrm>
              <a:off x="7002983" y="2800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8" name="Rectangle 387">
              <a:extLst>
                <a:ext uri="{FF2B5EF4-FFF2-40B4-BE49-F238E27FC236}">
                  <a16:creationId xmlns:a16="http://schemas.microsoft.com/office/drawing/2014/main" id="{BE8B05ED-D6F6-419D-93A3-FAE14371940D}"/>
                </a:ext>
              </a:extLst>
            </p:cNvPr>
            <p:cNvSpPr/>
            <p:nvPr/>
          </p:nvSpPr>
          <p:spPr>
            <a:xfrm>
              <a:off x="7117512" y="2740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9" name="Rectangle 388">
              <a:extLst>
                <a:ext uri="{FF2B5EF4-FFF2-40B4-BE49-F238E27FC236}">
                  <a16:creationId xmlns:a16="http://schemas.microsoft.com/office/drawing/2014/main" id="{BF4536A7-6DC8-4D70-B45C-3FBD6B76194A}"/>
                </a:ext>
              </a:extLst>
            </p:cNvPr>
            <p:cNvSpPr/>
            <p:nvPr/>
          </p:nvSpPr>
          <p:spPr>
            <a:xfrm>
              <a:off x="7172745" y="2740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0" name="Rectangle 389">
              <a:extLst>
                <a:ext uri="{FF2B5EF4-FFF2-40B4-BE49-F238E27FC236}">
                  <a16:creationId xmlns:a16="http://schemas.microsoft.com/office/drawing/2014/main" id="{0D6862C4-A306-49AE-B75A-84008C452B79}"/>
                </a:ext>
              </a:extLst>
            </p:cNvPr>
            <p:cNvSpPr/>
            <p:nvPr/>
          </p:nvSpPr>
          <p:spPr>
            <a:xfrm>
              <a:off x="7171743" y="2800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1" name="Rectangle 390">
              <a:extLst>
                <a:ext uri="{FF2B5EF4-FFF2-40B4-BE49-F238E27FC236}">
                  <a16:creationId xmlns:a16="http://schemas.microsoft.com/office/drawing/2014/main" id="{984F8D02-8BAD-4318-A602-C3ADF1814D77}"/>
                </a:ext>
              </a:extLst>
            </p:cNvPr>
            <p:cNvSpPr/>
            <p:nvPr/>
          </p:nvSpPr>
          <p:spPr>
            <a:xfrm>
              <a:off x="7117511" y="2800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2" name="Rectangle 391">
              <a:extLst>
                <a:ext uri="{FF2B5EF4-FFF2-40B4-BE49-F238E27FC236}">
                  <a16:creationId xmlns:a16="http://schemas.microsoft.com/office/drawing/2014/main" id="{EC8082B2-3951-4E19-92ED-7368D0D11017}"/>
                </a:ext>
              </a:extLst>
            </p:cNvPr>
            <p:cNvSpPr/>
            <p:nvPr/>
          </p:nvSpPr>
          <p:spPr>
            <a:xfrm>
              <a:off x="7002736" y="286066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3" name="Rectangle 392">
              <a:extLst>
                <a:ext uri="{FF2B5EF4-FFF2-40B4-BE49-F238E27FC236}">
                  <a16:creationId xmlns:a16="http://schemas.microsoft.com/office/drawing/2014/main" id="{A4DB9BD7-F2A6-4B6F-B933-36E6869EF8B9}"/>
                </a:ext>
              </a:extLst>
            </p:cNvPr>
            <p:cNvSpPr/>
            <p:nvPr/>
          </p:nvSpPr>
          <p:spPr>
            <a:xfrm>
              <a:off x="7057969" y="2860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4" name="Rectangle 393">
              <a:extLst>
                <a:ext uri="{FF2B5EF4-FFF2-40B4-BE49-F238E27FC236}">
                  <a16:creationId xmlns:a16="http://schemas.microsoft.com/office/drawing/2014/main" id="{F084D38D-FE09-438C-A8B7-617E1E83DA43}"/>
                </a:ext>
              </a:extLst>
            </p:cNvPr>
            <p:cNvSpPr/>
            <p:nvPr/>
          </p:nvSpPr>
          <p:spPr>
            <a:xfrm>
              <a:off x="7056967" y="292089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5" name="Rectangle 394">
              <a:extLst>
                <a:ext uri="{FF2B5EF4-FFF2-40B4-BE49-F238E27FC236}">
                  <a16:creationId xmlns:a16="http://schemas.microsoft.com/office/drawing/2014/main" id="{2B03C35A-8D1C-4289-BD21-6ED3F7DAAC77}"/>
                </a:ext>
              </a:extLst>
            </p:cNvPr>
            <p:cNvSpPr/>
            <p:nvPr/>
          </p:nvSpPr>
          <p:spPr>
            <a:xfrm>
              <a:off x="7002735" y="292089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6" name="Rectangle 395">
              <a:extLst>
                <a:ext uri="{FF2B5EF4-FFF2-40B4-BE49-F238E27FC236}">
                  <a16:creationId xmlns:a16="http://schemas.microsoft.com/office/drawing/2014/main" id="{283E87D8-5194-497C-9E4B-2828513D8DE6}"/>
                </a:ext>
              </a:extLst>
            </p:cNvPr>
            <p:cNvSpPr/>
            <p:nvPr/>
          </p:nvSpPr>
          <p:spPr>
            <a:xfrm>
              <a:off x="7117264" y="286066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7" name="Rectangle 396">
              <a:extLst>
                <a:ext uri="{FF2B5EF4-FFF2-40B4-BE49-F238E27FC236}">
                  <a16:creationId xmlns:a16="http://schemas.microsoft.com/office/drawing/2014/main" id="{D76DAEF2-11AB-40E0-9DFF-318B77AB5FF9}"/>
                </a:ext>
              </a:extLst>
            </p:cNvPr>
            <p:cNvSpPr/>
            <p:nvPr/>
          </p:nvSpPr>
          <p:spPr>
            <a:xfrm>
              <a:off x="7172497" y="2860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8" name="Rectangle 397">
              <a:extLst>
                <a:ext uri="{FF2B5EF4-FFF2-40B4-BE49-F238E27FC236}">
                  <a16:creationId xmlns:a16="http://schemas.microsoft.com/office/drawing/2014/main" id="{4647AE29-C8BB-4663-B1F4-21456045A64C}"/>
                </a:ext>
              </a:extLst>
            </p:cNvPr>
            <p:cNvSpPr/>
            <p:nvPr/>
          </p:nvSpPr>
          <p:spPr>
            <a:xfrm>
              <a:off x="7171495" y="292089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9" name="Rectangle 398">
              <a:extLst>
                <a:ext uri="{FF2B5EF4-FFF2-40B4-BE49-F238E27FC236}">
                  <a16:creationId xmlns:a16="http://schemas.microsoft.com/office/drawing/2014/main" id="{0E7C9437-6688-484D-BDDA-FDB2D092974C}"/>
                </a:ext>
              </a:extLst>
            </p:cNvPr>
            <p:cNvSpPr/>
            <p:nvPr/>
          </p:nvSpPr>
          <p:spPr>
            <a:xfrm>
              <a:off x="7117263" y="292089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0" name="Rectangle 399">
              <a:extLst>
                <a:ext uri="{FF2B5EF4-FFF2-40B4-BE49-F238E27FC236}">
                  <a16:creationId xmlns:a16="http://schemas.microsoft.com/office/drawing/2014/main" id="{4781A9E8-B0A8-4F04-BE59-F333F3E6092D}"/>
                </a:ext>
              </a:extLst>
            </p:cNvPr>
            <p:cNvSpPr/>
            <p:nvPr/>
          </p:nvSpPr>
          <p:spPr>
            <a:xfrm>
              <a:off x="7001734" y="29837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1" name="Rectangle 400">
              <a:extLst>
                <a:ext uri="{FF2B5EF4-FFF2-40B4-BE49-F238E27FC236}">
                  <a16:creationId xmlns:a16="http://schemas.microsoft.com/office/drawing/2014/main" id="{FB785D98-36E5-4866-8353-D6ADF8F16798}"/>
                </a:ext>
              </a:extLst>
            </p:cNvPr>
            <p:cNvSpPr/>
            <p:nvPr/>
          </p:nvSpPr>
          <p:spPr>
            <a:xfrm>
              <a:off x="7056967" y="2983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2" name="Rectangle 401">
              <a:extLst>
                <a:ext uri="{FF2B5EF4-FFF2-40B4-BE49-F238E27FC236}">
                  <a16:creationId xmlns:a16="http://schemas.microsoft.com/office/drawing/2014/main" id="{EFE4E54B-36CF-44AC-A9C8-A239A9602AC8}"/>
                </a:ext>
              </a:extLst>
            </p:cNvPr>
            <p:cNvSpPr/>
            <p:nvPr/>
          </p:nvSpPr>
          <p:spPr>
            <a:xfrm>
              <a:off x="7055965" y="3043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3" name="Rectangle 402">
              <a:extLst>
                <a:ext uri="{FF2B5EF4-FFF2-40B4-BE49-F238E27FC236}">
                  <a16:creationId xmlns:a16="http://schemas.microsoft.com/office/drawing/2014/main" id="{459480AA-3BC3-4DD2-A3D2-AD1AAF94E1AA}"/>
                </a:ext>
              </a:extLst>
            </p:cNvPr>
            <p:cNvSpPr/>
            <p:nvPr/>
          </p:nvSpPr>
          <p:spPr>
            <a:xfrm>
              <a:off x="7001733" y="30439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4" name="Rectangle 403">
              <a:extLst>
                <a:ext uri="{FF2B5EF4-FFF2-40B4-BE49-F238E27FC236}">
                  <a16:creationId xmlns:a16="http://schemas.microsoft.com/office/drawing/2014/main" id="{362FCED2-5D9E-4E4D-9D23-E863318F566B}"/>
                </a:ext>
              </a:extLst>
            </p:cNvPr>
            <p:cNvSpPr/>
            <p:nvPr/>
          </p:nvSpPr>
          <p:spPr>
            <a:xfrm>
              <a:off x="7116262" y="29837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5" name="Rectangle 404">
              <a:extLst>
                <a:ext uri="{FF2B5EF4-FFF2-40B4-BE49-F238E27FC236}">
                  <a16:creationId xmlns:a16="http://schemas.microsoft.com/office/drawing/2014/main" id="{021B5F3D-F529-449F-9917-DE25966AAA4C}"/>
                </a:ext>
              </a:extLst>
            </p:cNvPr>
            <p:cNvSpPr/>
            <p:nvPr/>
          </p:nvSpPr>
          <p:spPr>
            <a:xfrm>
              <a:off x="7171495" y="2983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6" name="Rectangle 405">
              <a:extLst>
                <a:ext uri="{FF2B5EF4-FFF2-40B4-BE49-F238E27FC236}">
                  <a16:creationId xmlns:a16="http://schemas.microsoft.com/office/drawing/2014/main" id="{316217EE-09AB-4DCC-8E20-7C17D238532D}"/>
                </a:ext>
              </a:extLst>
            </p:cNvPr>
            <p:cNvSpPr/>
            <p:nvPr/>
          </p:nvSpPr>
          <p:spPr>
            <a:xfrm>
              <a:off x="7170493" y="3043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7" name="Rectangle 406">
              <a:extLst>
                <a:ext uri="{FF2B5EF4-FFF2-40B4-BE49-F238E27FC236}">
                  <a16:creationId xmlns:a16="http://schemas.microsoft.com/office/drawing/2014/main" id="{2E5361BF-1CD3-4D73-9F1F-17DA1CD25710}"/>
                </a:ext>
              </a:extLst>
            </p:cNvPr>
            <p:cNvSpPr/>
            <p:nvPr/>
          </p:nvSpPr>
          <p:spPr>
            <a:xfrm>
              <a:off x="7116261" y="30439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8" name="Rectangle 407">
              <a:extLst>
                <a:ext uri="{FF2B5EF4-FFF2-40B4-BE49-F238E27FC236}">
                  <a16:creationId xmlns:a16="http://schemas.microsoft.com/office/drawing/2014/main" id="{A36CB357-6A64-428B-8D5A-99E41AC61D5E}"/>
                </a:ext>
              </a:extLst>
            </p:cNvPr>
            <p:cNvSpPr/>
            <p:nvPr/>
          </p:nvSpPr>
          <p:spPr>
            <a:xfrm>
              <a:off x="7233672" y="2132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9" name="Rectangle 408">
              <a:extLst>
                <a:ext uri="{FF2B5EF4-FFF2-40B4-BE49-F238E27FC236}">
                  <a16:creationId xmlns:a16="http://schemas.microsoft.com/office/drawing/2014/main" id="{C8E89544-9E6B-4A1C-B638-4FD139B645B1}"/>
                </a:ext>
              </a:extLst>
            </p:cNvPr>
            <p:cNvSpPr/>
            <p:nvPr/>
          </p:nvSpPr>
          <p:spPr>
            <a:xfrm>
              <a:off x="7288905" y="21326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0" name="Rectangle 409">
              <a:extLst>
                <a:ext uri="{FF2B5EF4-FFF2-40B4-BE49-F238E27FC236}">
                  <a16:creationId xmlns:a16="http://schemas.microsoft.com/office/drawing/2014/main" id="{3061B9FE-BC1B-4901-A1C5-6FB6F5550D42}"/>
                </a:ext>
              </a:extLst>
            </p:cNvPr>
            <p:cNvSpPr/>
            <p:nvPr/>
          </p:nvSpPr>
          <p:spPr>
            <a:xfrm>
              <a:off x="7287903" y="21928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1" name="Rectangle 410">
              <a:extLst>
                <a:ext uri="{FF2B5EF4-FFF2-40B4-BE49-F238E27FC236}">
                  <a16:creationId xmlns:a16="http://schemas.microsoft.com/office/drawing/2014/main" id="{D3EEDF10-BD06-45C9-AFA7-4F0D5786CC16}"/>
                </a:ext>
              </a:extLst>
            </p:cNvPr>
            <p:cNvSpPr/>
            <p:nvPr/>
          </p:nvSpPr>
          <p:spPr>
            <a:xfrm>
              <a:off x="7233671" y="2192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2" name="Rectangle 411">
              <a:extLst>
                <a:ext uri="{FF2B5EF4-FFF2-40B4-BE49-F238E27FC236}">
                  <a16:creationId xmlns:a16="http://schemas.microsoft.com/office/drawing/2014/main" id="{BF903648-5382-48E2-9282-7C5D889B8F0D}"/>
                </a:ext>
              </a:extLst>
            </p:cNvPr>
            <p:cNvSpPr/>
            <p:nvPr/>
          </p:nvSpPr>
          <p:spPr>
            <a:xfrm>
              <a:off x="7348200" y="2132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3" name="Rectangle 412">
              <a:extLst>
                <a:ext uri="{FF2B5EF4-FFF2-40B4-BE49-F238E27FC236}">
                  <a16:creationId xmlns:a16="http://schemas.microsoft.com/office/drawing/2014/main" id="{35A9371F-CB09-456A-8B81-DFD21E09459F}"/>
                </a:ext>
              </a:extLst>
            </p:cNvPr>
            <p:cNvSpPr/>
            <p:nvPr/>
          </p:nvSpPr>
          <p:spPr>
            <a:xfrm>
              <a:off x="7403433" y="21326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4" name="Rectangle 413">
              <a:extLst>
                <a:ext uri="{FF2B5EF4-FFF2-40B4-BE49-F238E27FC236}">
                  <a16:creationId xmlns:a16="http://schemas.microsoft.com/office/drawing/2014/main" id="{74DE0A93-50D1-4819-A553-36F06B8DFDEE}"/>
                </a:ext>
              </a:extLst>
            </p:cNvPr>
            <p:cNvSpPr/>
            <p:nvPr/>
          </p:nvSpPr>
          <p:spPr>
            <a:xfrm>
              <a:off x="7402431" y="21928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5" name="Rectangle 414">
              <a:extLst>
                <a:ext uri="{FF2B5EF4-FFF2-40B4-BE49-F238E27FC236}">
                  <a16:creationId xmlns:a16="http://schemas.microsoft.com/office/drawing/2014/main" id="{E74E6B48-29C1-433C-94F5-EC2C070B8B4B}"/>
                </a:ext>
              </a:extLst>
            </p:cNvPr>
            <p:cNvSpPr/>
            <p:nvPr/>
          </p:nvSpPr>
          <p:spPr>
            <a:xfrm>
              <a:off x="7348199" y="2192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6" name="Rectangle 415">
              <a:extLst>
                <a:ext uri="{FF2B5EF4-FFF2-40B4-BE49-F238E27FC236}">
                  <a16:creationId xmlns:a16="http://schemas.microsoft.com/office/drawing/2014/main" id="{C7EA6FB2-6607-49EE-9E0C-2A2CFE677FF0}"/>
                </a:ext>
              </a:extLst>
            </p:cNvPr>
            <p:cNvSpPr/>
            <p:nvPr/>
          </p:nvSpPr>
          <p:spPr>
            <a:xfrm>
              <a:off x="7232670" y="2255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7" name="Rectangle 416">
              <a:extLst>
                <a:ext uri="{FF2B5EF4-FFF2-40B4-BE49-F238E27FC236}">
                  <a16:creationId xmlns:a16="http://schemas.microsoft.com/office/drawing/2014/main" id="{6DBC767D-EA35-4C73-8107-A173BCEF5903}"/>
                </a:ext>
              </a:extLst>
            </p:cNvPr>
            <p:cNvSpPr/>
            <p:nvPr/>
          </p:nvSpPr>
          <p:spPr>
            <a:xfrm>
              <a:off x="7287903" y="22556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8" name="Rectangle 417">
              <a:extLst>
                <a:ext uri="{FF2B5EF4-FFF2-40B4-BE49-F238E27FC236}">
                  <a16:creationId xmlns:a16="http://schemas.microsoft.com/office/drawing/2014/main" id="{0D1D7BFE-AF28-4575-A102-6C74E9C3415F}"/>
                </a:ext>
              </a:extLst>
            </p:cNvPr>
            <p:cNvSpPr/>
            <p:nvPr/>
          </p:nvSpPr>
          <p:spPr>
            <a:xfrm>
              <a:off x="7286901" y="23159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9" name="Rectangle 418">
              <a:extLst>
                <a:ext uri="{FF2B5EF4-FFF2-40B4-BE49-F238E27FC236}">
                  <a16:creationId xmlns:a16="http://schemas.microsoft.com/office/drawing/2014/main" id="{9AF92D94-8ADC-46A4-82AE-B9E5CED5397E}"/>
                </a:ext>
              </a:extLst>
            </p:cNvPr>
            <p:cNvSpPr/>
            <p:nvPr/>
          </p:nvSpPr>
          <p:spPr>
            <a:xfrm>
              <a:off x="7232669" y="2315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0" name="Rectangle 419">
              <a:extLst>
                <a:ext uri="{FF2B5EF4-FFF2-40B4-BE49-F238E27FC236}">
                  <a16:creationId xmlns:a16="http://schemas.microsoft.com/office/drawing/2014/main" id="{1516C612-3166-40C7-92DB-BDFC029DD574}"/>
                </a:ext>
              </a:extLst>
            </p:cNvPr>
            <p:cNvSpPr/>
            <p:nvPr/>
          </p:nvSpPr>
          <p:spPr>
            <a:xfrm>
              <a:off x="7347198" y="2255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1" name="Rectangle 420">
              <a:extLst>
                <a:ext uri="{FF2B5EF4-FFF2-40B4-BE49-F238E27FC236}">
                  <a16:creationId xmlns:a16="http://schemas.microsoft.com/office/drawing/2014/main" id="{C4B5D54B-6BBD-4081-8A31-09C5E7A0DAAD}"/>
                </a:ext>
              </a:extLst>
            </p:cNvPr>
            <p:cNvSpPr/>
            <p:nvPr/>
          </p:nvSpPr>
          <p:spPr>
            <a:xfrm>
              <a:off x="7402431" y="22556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2" name="Rectangle 421">
              <a:extLst>
                <a:ext uri="{FF2B5EF4-FFF2-40B4-BE49-F238E27FC236}">
                  <a16:creationId xmlns:a16="http://schemas.microsoft.com/office/drawing/2014/main" id="{ECE1FE76-4489-48EA-92FF-67BCD9135796}"/>
                </a:ext>
              </a:extLst>
            </p:cNvPr>
            <p:cNvSpPr/>
            <p:nvPr/>
          </p:nvSpPr>
          <p:spPr>
            <a:xfrm>
              <a:off x="7401429" y="23159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3" name="Rectangle 422">
              <a:extLst>
                <a:ext uri="{FF2B5EF4-FFF2-40B4-BE49-F238E27FC236}">
                  <a16:creationId xmlns:a16="http://schemas.microsoft.com/office/drawing/2014/main" id="{5DBE78FA-5FEB-40CE-AF1B-C406B6BC4AF9}"/>
                </a:ext>
              </a:extLst>
            </p:cNvPr>
            <p:cNvSpPr/>
            <p:nvPr/>
          </p:nvSpPr>
          <p:spPr>
            <a:xfrm>
              <a:off x="7347197" y="2315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4" name="Rectangle 423">
              <a:extLst>
                <a:ext uri="{FF2B5EF4-FFF2-40B4-BE49-F238E27FC236}">
                  <a16:creationId xmlns:a16="http://schemas.microsoft.com/office/drawing/2014/main" id="{F57FFFB6-89B1-42B8-9D5A-4B12C7BEE769}"/>
                </a:ext>
              </a:extLst>
            </p:cNvPr>
            <p:cNvSpPr/>
            <p:nvPr/>
          </p:nvSpPr>
          <p:spPr>
            <a:xfrm>
              <a:off x="7232422" y="2376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5" name="Rectangle 424">
              <a:extLst>
                <a:ext uri="{FF2B5EF4-FFF2-40B4-BE49-F238E27FC236}">
                  <a16:creationId xmlns:a16="http://schemas.microsoft.com/office/drawing/2014/main" id="{76EC581C-6FC5-4839-B4D9-E7D2968BE2AF}"/>
                </a:ext>
              </a:extLst>
            </p:cNvPr>
            <p:cNvSpPr/>
            <p:nvPr/>
          </p:nvSpPr>
          <p:spPr>
            <a:xfrm>
              <a:off x="7287655" y="23761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6" name="Rectangle 425">
              <a:extLst>
                <a:ext uri="{FF2B5EF4-FFF2-40B4-BE49-F238E27FC236}">
                  <a16:creationId xmlns:a16="http://schemas.microsoft.com/office/drawing/2014/main" id="{CB55827A-FA2F-4005-AFBE-2BE75F19E773}"/>
                </a:ext>
              </a:extLst>
            </p:cNvPr>
            <p:cNvSpPr/>
            <p:nvPr/>
          </p:nvSpPr>
          <p:spPr>
            <a:xfrm>
              <a:off x="7286653" y="2436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7" name="Rectangle 426">
              <a:extLst>
                <a:ext uri="{FF2B5EF4-FFF2-40B4-BE49-F238E27FC236}">
                  <a16:creationId xmlns:a16="http://schemas.microsoft.com/office/drawing/2014/main" id="{CD53CC91-8194-4359-9599-C63049EE4CAD}"/>
                </a:ext>
              </a:extLst>
            </p:cNvPr>
            <p:cNvSpPr/>
            <p:nvPr/>
          </p:nvSpPr>
          <p:spPr>
            <a:xfrm>
              <a:off x="7232421" y="2436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8" name="Rectangle 427">
              <a:extLst>
                <a:ext uri="{FF2B5EF4-FFF2-40B4-BE49-F238E27FC236}">
                  <a16:creationId xmlns:a16="http://schemas.microsoft.com/office/drawing/2014/main" id="{45469048-F134-40D8-886C-02DBE01B4B82}"/>
                </a:ext>
              </a:extLst>
            </p:cNvPr>
            <p:cNvSpPr/>
            <p:nvPr/>
          </p:nvSpPr>
          <p:spPr>
            <a:xfrm>
              <a:off x="7346950" y="2376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9" name="Rectangle 428">
              <a:extLst>
                <a:ext uri="{FF2B5EF4-FFF2-40B4-BE49-F238E27FC236}">
                  <a16:creationId xmlns:a16="http://schemas.microsoft.com/office/drawing/2014/main" id="{CF5385E8-257E-4CEC-AE35-F42C135EE753}"/>
                </a:ext>
              </a:extLst>
            </p:cNvPr>
            <p:cNvSpPr/>
            <p:nvPr/>
          </p:nvSpPr>
          <p:spPr>
            <a:xfrm>
              <a:off x="7402183" y="23761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0" name="Rectangle 429">
              <a:extLst>
                <a:ext uri="{FF2B5EF4-FFF2-40B4-BE49-F238E27FC236}">
                  <a16:creationId xmlns:a16="http://schemas.microsoft.com/office/drawing/2014/main" id="{39BE9B06-71B5-44FA-90D9-24AFB5F2FE9A}"/>
                </a:ext>
              </a:extLst>
            </p:cNvPr>
            <p:cNvSpPr/>
            <p:nvPr/>
          </p:nvSpPr>
          <p:spPr>
            <a:xfrm>
              <a:off x="7401181" y="2436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1" name="Rectangle 430">
              <a:extLst>
                <a:ext uri="{FF2B5EF4-FFF2-40B4-BE49-F238E27FC236}">
                  <a16:creationId xmlns:a16="http://schemas.microsoft.com/office/drawing/2014/main" id="{3F0A598D-D0A9-45AD-BAC6-9013019AAB6D}"/>
                </a:ext>
              </a:extLst>
            </p:cNvPr>
            <p:cNvSpPr/>
            <p:nvPr/>
          </p:nvSpPr>
          <p:spPr>
            <a:xfrm>
              <a:off x="7346949" y="2436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2" name="Rectangle 431">
              <a:extLst>
                <a:ext uri="{FF2B5EF4-FFF2-40B4-BE49-F238E27FC236}">
                  <a16:creationId xmlns:a16="http://schemas.microsoft.com/office/drawing/2014/main" id="{3073E901-D56D-4693-8AB2-FBD151292639}"/>
                </a:ext>
              </a:extLst>
            </p:cNvPr>
            <p:cNvSpPr/>
            <p:nvPr/>
          </p:nvSpPr>
          <p:spPr>
            <a:xfrm>
              <a:off x="7231420" y="2499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3" name="Rectangle 432">
              <a:extLst>
                <a:ext uri="{FF2B5EF4-FFF2-40B4-BE49-F238E27FC236}">
                  <a16:creationId xmlns:a16="http://schemas.microsoft.com/office/drawing/2014/main" id="{B8D27E41-E2EB-4191-80A6-E7D1E0E1481B}"/>
                </a:ext>
              </a:extLst>
            </p:cNvPr>
            <p:cNvSpPr/>
            <p:nvPr/>
          </p:nvSpPr>
          <p:spPr>
            <a:xfrm>
              <a:off x="7286653" y="24992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4" name="Rectangle 433">
              <a:extLst>
                <a:ext uri="{FF2B5EF4-FFF2-40B4-BE49-F238E27FC236}">
                  <a16:creationId xmlns:a16="http://schemas.microsoft.com/office/drawing/2014/main" id="{77F011DB-D4C4-4C14-BF1A-154072829D09}"/>
                </a:ext>
              </a:extLst>
            </p:cNvPr>
            <p:cNvSpPr/>
            <p:nvPr/>
          </p:nvSpPr>
          <p:spPr>
            <a:xfrm>
              <a:off x="7285651" y="25594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5" name="Rectangle 434">
              <a:extLst>
                <a:ext uri="{FF2B5EF4-FFF2-40B4-BE49-F238E27FC236}">
                  <a16:creationId xmlns:a16="http://schemas.microsoft.com/office/drawing/2014/main" id="{B3352141-2F35-45F1-B22E-AB770E0CF363}"/>
                </a:ext>
              </a:extLst>
            </p:cNvPr>
            <p:cNvSpPr/>
            <p:nvPr/>
          </p:nvSpPr>
          <p:spPr>
            <a:xfrm>
              <a:off x="7231419" y="2559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6" name="Rectangle 435">
              <a:extLst>
                <a:ext uri="{FF2B5EF4-FFF2-40B4-BE49-F238E27FC236}">
                  <a16:creationId xmlns:a16="http://schemas.microsoft.com/office/drawing/2014/main" id="{E02A1F57-FAED-470B-A7ED-9B444D5E7453}"/>
                </a:ext>
              </a:extLst>
            </p:cNvPr>
            <p:cNvSpPr/>
            <p:nvPr/>
          </p:nvSpPr>
          <p:spPr>
            <a:xfrm>
              <a:off x="7345948" y="2499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7" name="Rectangle 436">
              <a:extLst>
                <a:ext uri="{FF2B5EF4-FFF2-40B4-BE49-F238E27FC236}">
                  <a16:creationId xmlns:a16="http://schemas.microsoft.com/office/drawing/2014/main" id="{38AEAF49-8AF6-4DF4-97A4-6FC7D4B8CCE5}"/>
                </a:ext>
              </a:extLst>
            </p:cNvPr>
            <p:cNvSpPr/>
            <p:nvPr/>
          </p:nvSpPr>
          <p:spPr>
            <a:xfrm>
              <a:off x="7401181" y="24992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8" name="Rectangle 437">
              <a:extLst>
                <a:ext uri="{FF2B5EF4-FFF2-40B4-BE49-F238E27FC236}">
                  <a16:creationId xmlns:a16="http://schemas.microsoft.com/office/drawing/2014/main" id="{30EB8070-BA37-4A5E-AFFB-84C35088B8E3}"/>
                </a:ext>
              </a:extLst>
            </p:cNvPr>
            <p:cNvSpPr/>
            <p:nvPr/>
          </p:nvSpPr>
          <p:spPr>
            <a:xfrm>
              <a:off x="7400179" y="25594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9" name="Rectangle 438">
              <a:extLst>
                <a:ext uri="{FF2B5EF4-FFF2-40B4-BE49-F238E27FC236}">
                  <a16:creationId xmlns:a16="http://schemas.microsoft.com/office/drawing/2014/main" id="{E12F6AC3-C303-4D66-A528-CA55A3A4C421}"/>
                </a:ext>
              </a:extLst>
            </p:cNvPr>
            <p:cNvSpPr/>
            <p:nvPr/>
          </p:nvSpPr>
          <p:spPr>
            <a:xfrm>
              <a:off x="7345947" y="2559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0" name="Rectangle 439">
              <a:extLst>
                <a:ext uri="{FF2B5EF4-FFF2-40B4-BE49-F238E27FC236}">
                  <a16:creationId xmlns:a16="http://schemas.microsoft.com/office/drawing/2014/main" id="{9A411D18-7092-4FF8-B8FA-931137258F07}"/>
                </a:ext>
              </a:extLst>
            </p:cNvPr>
            <p:cNvSpPr/>
            <p:nvPr/>
          </p:nvSpPr>
          <p:spPr>
            <a:xfrm>
              <a:off x="7461726" y="2132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1" name="Rectangle 440">
              <a:extLst>
                <a:ext uri="{FF2B5EF4-FFF2-40B4-BE49-F238E27FC236}">
                  <a16:creationId xmlns:a16="http://schemas.microsoft.com/office/drawing/2014/main" id="{895B36B1-1E45-4DCC-8E89-027A651663E5}"/>
                </a:ext>
              </a:extLst>
            </p:cNvPr>
            <p:cNvSpPr/>
            <p:nvPr/>
          </p:nvSpPr>
          <p:spPr>
            <a:xfrm>
              <a:off x="7516959" y="21326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2" name="Rectangle 441">
              <a:extLst>
                <a:ext uri="{FF2B5EF4-FFF2-40B4-BE49-F238E27FC236}">
                  <a16:creationId xmlns:a16="http://schemas.microsoft.com/office/drawing/2014/main" id="{01E3159D-75CA-40AA-B936-6031BC6E208E}"/>
                </a:ext>
              </a:extLst>
            </p:cNvPr>
            <p:cNvSpPr/>
            <p:nvPr/>
          </p:nvSpPr>
          <p:spPr>
            <a:xfrm>
              <a:off x="7515957" y="21928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3" name="Rectangle 442">
              <a:extLst>
                <a:ext uri="{FF2B5EF4-FFF2-40B4-BE49-F238E27FC236}">
                  <a16:creationId xmlns:a16="http://schemas.microsoft.com/office/drawing/2014/main" id="{A1E19D1E-8935-4EE9-86E1-2EAF52FC56FD}"/>
                </a:ext>
              </a:extLst>
            </p:cNvPr>
            <p:cNvSpPr/>
            <p:nvPr/>
          </p:nvSpPr>
          <p:spPr>
            <a:xfrm>
              <a:off x="7461725" y="2192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4" name="Rectangle 443">
              <a:extLst>
                <a:ext uri="{FF2B5EF4-FFF2-40B4-BE49-F238E27FC236}">
                  <a16:creationId xmlns:a16="http://schemas.microsoft.com/office/drawing/2014/main" id="{EB5A5D6A-06C0-40ED-BD91-AF5EC01C5B0E}"/>
                </a:ext>
              </a:extLst>
            </p:cNvPr>
            <p:cNvSpPr/>
            <p:nvPr/>
          </p:nvSpPr>
          <p:spPr>
            <a:xfrm>
              <a:off x="7576254" y="2132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5" name="Rectangle 444">
              <a:extLst>
                <a:ext uri="{FF2B5EF4-FFF2-40B4-BE49-F238E27FC236}">
                  <a16:creationId xmlns:a16="http://schemas.microsoft.com/office/drawing/2014/main" id="{3B8F2122-9BB3-4069-BD32-C67ECBE114E5}"/>
                </a:ext>
              </a:extLst>
            </p:cNvPr>
            <p:cNvSpPr/>
            <p:nvPr/>
          </p:nvSpPr>
          <p:spPr>
            <a:xfrm>
              <a:off x="7631487" y="21326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6" name="Rectangle 445">
              <a:extLst>
                <a:ext uri="{FF2B5EF4-FFF2-40B4-BE49-F238E27FC236}">
                  <a16:creationId xmlns:a16="http://schemas.microsoft.com/office/drawing/2014/main" id="{92B01FB4-C463-470C-9B93-80C4862329B4}"/>
                </a:ext>
              </a:extLst>
            </p:cNvPr>
            <p:cNvSpPr/>
            <p:nvPr/>
          </p:nvSpPr>
          <p:spPr>
            <a:xfrm>
              <a:off x="7630485" y="21928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7" name="Rectangle 446">
              <a:extLst>
                <a:ext uri="{FF2B5EF4-FFF2-40B4-BE49-F238E27FC236}">
                  <a16:creationId xmlns:a16="http://schemas.microsoft.com/office/drawing/2014/main" id="{6BAE9F4E-2A9F-43E7-A009-85DE69E92F1A}"/>
                </a:ext>
              </a:extLst>
            </p:cNvPr>
            <p:cNvSpPr/>
            <p:nvPr/>
          </p:nvSpPr>
          <p:spPr>
            <a:xfrm>
              <a:off x="7576253" y="2192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8" name="Rectangle 447">
              <a:extLst>
                <a:ext uri="{FF2B5EF4-FFF2-40B4-BE49-F238E27FC236}">
                  <a16:creationId xmlns:a16="http://schemas.microsoft.com/office/drawing/2014/main" id="{B049B404-33D1-4C87-A4FB-1CA9DEEA997A}"/>
                </a:ext>
              </a:extLst>
            </p:cNvPr>
            <p:cNvSpPr/>
            <p:nvPr/>
          </p:nvSpPr>
          <p:spPr>
            <a:xfrm>
              <a:off x="7460724" y="2255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9" name="Rectangle 448">
              <a:extLst>
                <a:ext uri="{FF2B5EF4-FFF2-40B4-BE49-F238E27FC236}">
                  <a16:creationId xmlns:a16="http://schemas.microsoft.com/office/drawing/2014/main" id="{D6424745-6BEE-4F4E-BEEF-CD6A547D5458}"/>
                </a:ext>
              </a:extLst>
            </p:cNvPr>
            <p:cNvSpPr/>
            <p:nvPr/>
          </p:nvSpPr>
          <p:spPr>
            <a:xfrm>
              <a:off x="7515957" y="22556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0" name="Rectangle 449">
              <a:extLst>
                <a:ext uri="{FF2B5EF4-FFF2-40B4-BE49-F238E27FC236}">
                  <a16:creationId xmlns:a16="http://schemas.microsoft.com/office/drawing/2014/main" id="{4F9FC024-52AA-495B-A81E-04DD34D6D2CF}"/>
                </a:ext>
              </a:extLst>
            </p:cNvPr>
            <p:cNvSpPr/>
            <p:nvPr/>
          </p:nvSpPr>
          <p:spPr>
            <a:xfrm>
              <a:off x="7514955" y="23159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1" name="Rectangle 450">
              <a:extLst>
                <a:ext uri="{FF2B5EF4-FFF2-40B4-BE49-F238E27FC236}">
                  <a16:creationId xmlns:a16="http://schemas.microsoft.com/office/drawing/2014/main" id="{5A6D855E-8728-43FF-8273-EB93349B050B}"/>
                </a:ext>
              </a:extLst>
            </p:cNvPr>
            <p:cNvSpPr/>
            <p:nvPr/>
          </p:nvSpPr>
          <p:spPr>
            <a:xfrm>
              <a:off x="7460723" y="2315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2" name="Rectangle 451">
              <a:extLst>
                <a:ext uri="{FF2B5EF4-FFF2-40B4-BE49-F238E27FC236}">
                  <a16:creationId xmlns:a16="http://schemas.microsoft.com/office/drawing/2014/main" id="{66FEAFB5-FC00-4C0F-B180-546046C92495}"/>
                </a:ext>
              </a:extLst>
            </p:cNvPr>
            <p:cNvSpPr/>
            <p:nvPr/>
          </p:nvSpPr>
          <p:spPr>
            <a:xfrm>
              <a:off x="7575252" y="2255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3" name="Rectangle 452">
              <a:extLst>
                <a:ext uri="{FF2B5EF4-FFF2-40B4-BE49-F238E27FC236}">
                  <a16:creationId xmlns:a16="http://schemas.microsoft.com/office/drawing/2014/main" id="{E5B470C4-D36C-4196-9888-468679320AB1}"/>
                </a:ext>
              </a:extLst>
            </p:cNvPr>
            <p:cNvSpPr/>
            <p:nvPr/>
          </p:nvSpPr>
          <p:spPr>
            <a:xfrm>
              <a:off x="7630485" y="22556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4" name="Rectangle 453">
              <a:extLst>
                <a:ext uri="{FF2B5EF4-FFF2-40B4-BE49-F238E27FC236}">
                  <a16:creationId xmlns:a16="http://schemas.microsoft.com/office/drawing/2014/main" id="{7A4517F3-52B7-472A-9E6F-3C068E5AB5B7}"/>
                </a:ext>
              </a:extLst>
            </p:cNvPr>
            <p:cNvSpPr/>
            <p:nvPr/>
          </p:nvSpPr>
          <p:spPr>
            <a:xfrm>
              <a:off x="7629483" y="23159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5" name="Rectangle 454">
              <a:extLst>
                <a:ext uri="{FF2B5EF4-FFF2-40B4-BE49-F238E27FC236}">
                  <a16:creationId xmlns:a16="http://schemas.microsoft.com/office/drawing/2014/main" id="{B075FE87-75B7-442D-A406-855E221F02FB}"/>
                </a:ext>
              </a:extLst>
            </p:cNvPr>
            <p:cNvSpPr/>
            <p:nvPr/>
          </p:nvSpPr>
          <p:spPr>
            <a:xfrm>
              <a:off x="7575251" y="2315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6" name="Rectangle 455">
              <a:extLst>
                <a:ext uri="{FF2B5EF4-FFF2-40B4-BE49-F238E27FC236}">
                  <a16:creationId xmlns:a16="http://schemas.microsoft.com/office/drawing/2014/main" id="{2C8828E5-0410-41B3-B3E7-7D80F13DB340}"/>
                </a:ext>
              </a:extLst>
            </p:cNvPr>
            <p:cNvSpPr/>
            <p:nvPr/>
          </p:nvSpPr>
          <p:spPr>
            <a:xfrm>
              <a:off x="7460476" y="2376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7" name="Rectangle 456">
              <a:extLst>
                <a:ext uri="{FF2B5EF4-FFF2-40B4-BE49-F238E27FC236}">
                  <a16:creationId xmlns:a16="http://schemas.microsoft.com/office/drawing/2014/main" id="{D32FF7C6-D416-4AD5-B84C-F71941712C44}"/>
                </a:ext>
              </a:extLst>
            </p:cNvPr>
            <p:cNvSpPr/>
            <p:nvPr/>
          </p:nvSpPr>
          <p:spPr>
            <a:xfrm>
              <a:off x="7515709" y="23761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8" name="Rectangle 457">
              <a:extLst>
                <a:ext uri="{FF2B5EF4-FFF2-40B4-BE49-F238E27FC236}">
                  <a16:creationId xmlns:a16="http://schemas.microsoft.com/office/drawing/2014/main" id="{1EC8F022-ABD2-44DC-BA1F-240C6A2524D3}"/>
                </a:ext>
              </a:extLst>
            </p:cNvPr>
            <p:cNvSpPr/>
            <p:nvPr/>
          </p:nvSpPr>
          <p:spPr>
            <a:xfrm>
              <a:off x="7514707" y="2436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9" name="Rectangle 458">
              <a:extLst>
                <a:ext uri="{FF2B5EF4-FFF2-40B4-BE49-F238E27FC236}">
                  <a16:creationId xmlns:a16="http://schemas.microsoft.com/office/drawing/2014/main" id="{F16C1763-3F89-4C45-A734-B178045D03B1}"/>
                </a:ext>
              </a:extLst>
            </p:cNvPr>
            <p:cNvSpPr/>
            <p:nvPr/>
          </p:nvSpPr>
          <p:spPr>
            <a:xfrm>
              <a:off x="7460475" y="2436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0" name="Rectangle 459">
              <a:extLst>
                <a:ext uri="{FF2B5EF4-FFF2-40B4-BE49-F238E27FC236}">
                  <a16:creationId xmlns:a16="http://schemas.microsoft.com/office/drawing/2014/main" id="{6E22DD21-D0B1-4DB4-A51B-F595D7995D2A}"/>
                </a:ext>
              </a:extLst>
            </p:cNvPr>
            <p:cNvSpPr/>
            <p:nvPr/>
          </p:nvSpPr>
          <p:spPr>
            <a:xfrm>
              <a:off x="7575004" y="2376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1" name="Rectangle 460">
              <a:extLst>
                <a:ext uri="{FF2B5EF4-FFF2-40B4-BE49-F238E27FC236}">
                  <a16:creationId xmlns:a16="http://schemas.microsoft.com/office/drawing/2014/main" id="{89BE08D2-9E1B-42BF-B578-A5422E04F16F}"/>
                </a:ext>
              </a:extLst>
            </p:cNvPr>
            <p:cNvSpPr/>
            <p:nvPr/>
          </p:nvSpPr>
          <p:spPr>
            <a:xfrm>
              <a:off x="7630237" y="23761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2" name="Rectangle 461">
              <a:extLst>
                <a:ext uri="{FF2B5EF4-FFF2-40B4-BE49-F238E27FC236}">
                  <a16:creationId xmlns:a16="http://schemas.microsoft.com/office/drawing/2014/main" id="{2BC9A63E-28A3-47CE-8F9E-6977FA09F399}"/>
                </a:ext>
              </a:extLst>
            </p:cNvPr>
            <p:cNvSpPr/>
            <p:nvPr/>
          </p:nvSpPr>
          <p:spPr>
            <a:xfrm>
              <a:off x="7629235" y="2436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3" name="Rectangle 462">
              <a:extLst>
                <a:ext uri="{FF2B5EF4-FFF2-40B4-BE49-F238E27FC236}">
                  <a16:creationId xmlns:a16="http://schemas.microsoft.com/office/drawing/2014/main" id="{C4F641C3-DF6C-4FCF-8A48-2A4BF07F5A5C}"/>
                </a:ext>
              </a:extLst>
            </p:cNvPr>
            <p:cNvSpPr/>
            <p:nvPr/>
          </p:nvSpPr>
          <p:spPr>
            <a:xfrm>
              <a:off x="7575003" y="2436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4" name="Rectangle 463">
              <a:extLst>
                <a:ext uri="{FF2B5EF4-FFF2-40B4-BE49-F238E27FC236}">
                  <a16:creationId xmlns:a16="http://schemas.microsoft.com/office/drawing/2014/main" id="{AFC53960-CECE-49E9-AFD8-01EA6F11D036}"/>
                </a:ext>
              </a:extLst>
            </p:cNvPr>
            <p:cNvSpPr/>
            <p:nvPr/>
          </p:nvSpPr>
          <p:spPr>
            <a:xfrm>
              <a:off x="7459474" y="2499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5" name="Rectangle 464">
              <a:extLst>
                <a:ext uri="{FF2B5EF4-FFF2-40B4-BE49-F238E27FC236}">
                  <a16:creationId xmlns:a16="http://schemas.microsoft.com/office/drawing/2014/main" id="{EEBC6076-CCA4-4F64-B88C-6C02D3D75018}"/>
                </a:ext>
              </a:extLst>
            </p:cNvPr>
            <p:cNvSpPr/>
            <p:nvPr/>
          </p:nvSpPr>
          <p:spPr>
            <a:xfrm>
              <a:off x="7514707" y="24992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6" name="Rectangle 465">
              <a:extLst>
                <a:ext uri="{FF2B5EF4-FFF2-40B4-BE49-F238E27FC236}">
                  <a16:creationId xmlns:a16="http://schemas.microsoft.com/office/drawing/2014/main" id="{CB4160EB-D160-4AE0-8F13-8B18020862BD}"/>
                </a:ext>
              </a:extLst>
            </p:cNvPr>
            <p:cNvSpPr/>
            <p:nvPr/>
          </p:nvSpPr>
          <p:spPr>
            <a:xfrm>
              <a:off x="7513705" y="25594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7" name="Rectangle 466">
              <a:extLst>
                <a:ext uri="{FF2B5EF4-FFF2-40B4-BE49-F238E27FC236}">
                  <a16:creationId xmlns:a16="http://schemas.microsoft.com/office/drawing/2014/main" id="{9D1C7DC8-6BDD-4E97-A280-4EC9D5A19420}"/>
                </a:ext>
              </a:extLst>
            </p:cNvPr>
            <p:cNvSpPr/>
            <p:nvPr/>
          </p:nvSpPr>
          <p:spPr>
            <a:xfrm>
              <a:off x="7459473" y="2559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8" name="Rectangle 467">
              <a:extLst>
                <a:ext uri="{FF2B5EF4-FFF2-40B4-BE49-F238E27FC236}">
                  <a16:creationId xmlns:a16="http://schemas.microsoft.com/office/drawing/2014/main" id="{16B28F05-A78C-4DE9-B222-BF3A17F407C5}"/>
                </a:ext>
              </a:extLst>
            </p:cNvPr>
            <p:cNvSpPr/>
            <p:nvPr/>
          </p:nvSpPr>
          <p:spPr>
            <a:xfrm>
              <a:off x="7574002" y="2499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9" name="Rectangle 468">
              <a:extLst>
                <a:ext uri="{FF2B5EF4-FFF2-40B4-BE49-F238E27FC236}">
                  <a16:creationId xmlns:a16="http://schemas.microsoft.com/office/drawing/2014/main" id="{6F91DF98-3B48-4E46-A9D5-E880164559D6}"/>
                </a:ext>
              </a:extLst>
            </p:cNvPr>
            <p:cNvSpPr/>
            <p:nvPr/>
          </p:nvSpPr>
          <p:spPr>
            <a:xfrm>
              <a:off x="7629235" y="24992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0" name="Rectangle 469">
              <a:extLst>
                <a:ext uri="{FF2B5EF4-FFF2-40B4-BE49-F238E27FC236}">
                  <a16:creationId xmlns:a16="http://schemas.microsoft.com/office/drawing/2014/main" id="{59F5EB76-7C06-4FD5-AAF7-AD2B6BDF1A62}"/>
                </a:ext>
              </a:extLst>
            </p:cNvPr>
            <p:cNvSpPr/>
            <p:nvPr/>
          </p:nvSpPr>
          <p:spPr>
            <a:xfrm>
              <a:off x="7628233" y="25594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1" name="Rectangle 470">
              <a:extLst>
                <a:ext uri="{FF2B5EF4-FFF2-40B4-BE49-F238E27FC236}">
                  <a16:creationId xmlns:a16="http://schemas.microsoft.com/office/drawing/2014/main" id="{29583D2E-1B4D-4697-9305-F7A4F2DA96DD}"/>
                </a:ext>
              </a:extLst>
            </p:cNvPr>
            <p:cNvSpPr/>
            <p:nvPr/>
          </p:nvSpPr>
          <p:spPr>
            <a:xfrm>
              <a:off x="7574001" y="2559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2" name="Rectangle 471">
              <a:extLst>
                <a:ext uri="{FF2B5EF4-FFF2-40B4-BE49-F238E27FC236}">
                  <a16:creationId xmlns:a16="http://schemas.microsoft.com/office/drawing/2014/main" id="{04EBC9E7-A983-4B7B-8EFC-DFA936CF3344}"/>
                </a:ext>
              </a:extLst>
            </p:cNvPr>
            <p:cNvSpPr/>
            <p:nvPr/>
          </p:nvSpPr>
          <p:spPr>
            <a:xfrm>
              <a:off x="7230082" y="2617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3" name="Rectangle 472">
              <a:extLst>
                <a:ext uri="{FF2B5EF4-FFF2-40B4-BE49-F238E27FC236}">
                  <a16:creationId xmlns:a16="http://schemas.microsoft.com/office/drawing/2014/main" id="{30EC62E3-948D-4247-BB29-340E4A267D4D}"/>
                </a:ext>
              </a:extLst>
            </p:cNvPr>
            <p:cNvSpPr/>
            <p:nvPr/>
          </p:nvSpPr>
          <p:spPr>
            <a:xfrm>
              <a:off x="7285315" y="26171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4" name="Rectangle 473">
              <a:extLst>
                <a:ext uri="{FF2B5EF4-FFF2-40B4-BE49-F238E27FC236}">
                  <a16:creationId xmlns:a16="http://schemas.microsoft.com/office/drawing/2014/main" id="{D47B7280-4F06-489E-A88D-5DCD9D12D57C}"/>
                </a:ext>
              </a:extLst>
            </p:cNvPr>
            <p:cNvSpPr/>
            <p:nvPr/>
          </p:nvSpPr>
          <p:spPr>
            <a:xfrm>
              <a:off x="7284313" y="2677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5" name="Rectangle 474">
              <a:extLst>
                <a:ext uri="{FF2B5EF4-FFF2-40B4-BE49-F238E27FC236}">
                  <a16:creationId xmlns:a16="http://schemas.microsoft.com/office/drawing/2014/main" id="{0A1A9856-F50B-4292-90B1-EC870D271472}"/>
                </a:ext>
              </a:extLst>
            </p:cNvPr>
            <p:cNvSpPr/>
            <p:nvPr/>
          </p:nvSpPr>
          <p:spPr>
            <a:xfrm>
              <a:off x="7230081" y="2677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6" name="Rectangle 475">
              <a:extLst>
                <a:ext uri="{FF2B5EF4-FFF2-40B4-BE49-F238E27FC236}">
                  <a16:creationId xmlns:a16="http://schemas.microsoft.com/office/drawing/2014/main" id="{82E3732F-8D97-4DD3-BA73-3FD3FF4A5FB7}"/>
                </a:ext>
              </a:extLst>
            </p:cNvPr>
            <p:cNvSpPr/>
            <p:nvPr/>
          </p:nvSpPr>
          <p:spPr>
            <a:xfrm>
              <a:off x="7344610" y="2617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7" name="Rectangle 476">
              <a:extLst>
                <a:ext uri="{FF2B5EF4-FFF2-40B4-BE49-F238E27FC236}">
                  <a16:creationId xmlns:a16="http://schemas.microsoft.com/office/drawing/2014/main" id="{54A4DD0B-2C00-4C57-BE96-8D27E3F2BCA7}"/>
                </a:ext>
              </a:extLst>
            </p:cNvPr>
            <p:cNvSpPr/>
            <p:nvPr/>
          </p:nvSpPr>
          <p:spPr>
            <a:xfrm>
              <a:off x="7399843" y="26171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8" name="Rectangle 477">
              <a:extLst>
                <a:ext uri="{FF2B5EF4-FFF2-40B4-BE49-F238E27FC236}">
                  <a16:creationId xmlns:a16="http://schemas.microsoft.com/office/drawing/2014/main" id="{FCFD79CB-3AB2-4E18-9BB1-1F8CAD5A73D1}"/>
                </a:ext>
              </a:extLst>
            </p:cNvPr>
            <p:cNvSpPr/>
            <p:nvPr/>
          </p:nvSpPr>
          <p:spPr>
            <a:xfrm>
              <a:off x="7398841" y="2677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9" name="Rectangle 478">
              <a:extLst>
                <a:ext uri="{FF2B5EF4-FFF2-40B4-BE49-F238E27FC236}">
                  <a16:creationId xmlns:a16="http://schemas.microsoft.com/office/drawing/2014/main" id="{7C54B3DA-D802-4850-875D-7A428A2C2606}"/>
                </a:ext>
              </a:extLst>
            </p:cNvPr>
            <p:cNvSpPr/>
            <p:nvPr/>
          </p:nvSpPr>
          <p:spPr>
            <a:xfrm>
              <a:off x="7344609" y="2677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0" name="Rectangle 479">
              <a:extLst>
                <a:ext uri="{FF2B5EF4-FFF2-40B4-BE49-F238E27FC236}">
                  <a16:creationId xmlns:a16="http://schemas.microsoft.com/office/drawing/2014/main" id="{2CA94F52-E1AB-4E3E-8503-5EDAC9FA7D78}"/>
                </a:ext>
              </a:extLst>
            </p:cNvPr>
            <p:cNvSpPr/>
            <p:nvPr/>
          </p:nvSpPr>
          <p:spPr>
            <a:xfrm>
              <a:off x="7229080" y="2740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1" name="Rectangle 480">
              <a:extLst>
                <a:ext uri="{FF2B5EF4-FFF2-40B4-BE49-F238E27FC236}">
                  <a16:creationId xmlns:a16="http://schemas.microsoft.com/office/drawing/2014/main" id="{703C17A6-9018-476B-AAF9-F85116A6929B}"/>
                </a:ext>
              </a:extLst>
            </p:cNvPr>
            <p:cNvSpPr/>
            <p:nvPr/>
          </p:nvSpPr>
          <p:spPr>
            <a:xfrm>
              <a:off x="7284313" y="27402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2" name="Rectangle 481">
              <a:extLst>
                <a:ext uri="{FF2B5EF4-FFF2-40B4-BE49-F238E27FC236}">
                  <a16:creationId xmlns:a16="http://schemas.microsoft.com/office/drawing/2014/main" id="{E4EDABBA-03FE-42E6-A8A9-37F252788BD5}"/>
                </a:ext>
              </a:extLst>
            </p:cNvPr>
            <p:cNvSpPr/>
            <p:nvPr/>
          </p:nvSpPr>
          <p:spPr>
            <a:xfrm>
              <a:off x="7283311" y="28004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3" name="Rectangle 482">
              <a:extLst>
                <a:ext uri="{FF2B5EF4-FFF2-40B4-BE49-F238E27FC236}">
                  <a16:creationId xmlns:a16="http://schemas.microsoft.com/office/drawing/2014/main" id="{CE6306C0-FBAE-453B-9EF7-FBB70025A7F2}"/>
                </a:ext>
              </a:extLst>
            </p:cNvPr>
            <p:cNvSpPr/>
            <p:nvPr/>
          </p:nvSpPr>
          <p:spPr>
            <a:xfrm>
              <a:off x="7229079" y="2800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4" name="Rectangle 483">
              <a:extLst>
                <a:ext uri="{FF2B5EF4-FFF2-40B4-BE49-F238E27FC236}">
                  <a16:creationId xmlns:a16="http://schemas.microsoft.com/office/drawing/2014/main" id="{D703995C-6BBD-4175-8545-0C740FB1EC34}"/>
                </a:ext>
              </a:extLst>
            </p:cNvPr>
            <p:cNvSpPr/>
            <p:nvPr/>
          </p:nvSpPr>
          <p:spPr>
            <a:xfrm>
              <a:off x="7343608" y="2740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5" name="Rectangle 484">
              <a:extLst>
                <a:ext uri="{FF2B5EF4-FFF2-40B4-BE49-F238E27FC236}">
                  <a16:creationId xmlns:a16="http://schemas.microsoft.com/office/drawing/2014/main" id="{1521FD1C-39A9-40A7-91DF-9F7B8429F6EF}"/>
                </a:ext>
              </a:extLst>
            </p:cNvPr>
            <p:cNvSpPr/>
            <p:nvPr/>
          </p:nvSpPr>
          <p:spPr>
            <a:xfrm>
              <a:off x="7398841" y="27402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6" name="Rectangle 485">
              <a:extLst>
                <a:ext uri="{FF2B5EF4-FFF2-40B4-BE49-F238E27FC236}">
                  <a16:creationId xmlns:a16="http://schemas.microsoft.com/office/drawing/2014/main" id="{9159D3AB-BB2D-4944-8791-B2EB2A859510}"/>
                </a:ext>
              </a:extLst>
            </p:cNvPr>
            <p:cNvSpPr/>
            <p:nvPr/>
          </p:nvSpPr>
          <p:spPr>
            <a:xfrm>
              <a:off x="7397839" y="28004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7" name="Rectangle 486">
              <a:extLst>
                <a:ext uri="{FF2B5EF4-FFF2-40B4-BE49-F238E27FC236}">
                  <a16:creationId xmlns:a16="http://schemas.microsoft.com/office/drawing/2014/main" id="{A0CE76DC-FF47-47F0-85E1-97D30D51ECC0}"/>
                </a:ext>
              </a:extLst>
            </p:cNvPr>
            <p:cNvSpPr/>
            <p:nvPr/>
          </p:nvSpPr>
          <p:spPr>
            <a:xfrm>
              <a:off x="7343607" y="2800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8" name="Rectangle 487">
              <a:extLst>
                <a:ext uri="{FF2B5EF4-FFF2-40B4-BE49-F238E27FC236}">
                  <a16:creationId xmlns:a16="http://schemas.microsoft.com/office/drawing/2014/main" id="{D3E2A0A4-B6BE-4ECB-9458-79E53A309572}"/>
                </a:ext>
              </a:extLst>
            </p:cNvPr>
            <p:cNvSpPr/>
            <p:nvPr/>
          </p:nvSpPr>
          <p:spPr>
            <a:xfrm>
              <a:off x="7228832" y="2860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9" name="Rectangle 488">
              <a:extLst>
                <a:ext uri="{FF2B5EF4-FFF2-40B4-BE49-F238E27FC236}">
                  <a16:creationId xmlns:a16="http://schemas.microsoft.com/office/drawing/2014/main" id="{56E0BF58-CDD6-4D8C-BAC2-5DAE87BAF398}"/>
                </a:ext>
              </a:extLst>
            </p:cNvPr>
            <p:cNvSpPr/>
            <p:nvPr/>
          </p:nvSpPr>
          <p:spPr>
            <a:xfrm>
              <a:off x="7284065" y="286066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0" name="Rectangle 489">
              <a:extLst>
                <a:ext uri="{FF2B5EF4-FFF2-40B4-BE49-F238E27FC236}">
                  <a16:creationId xmlns:a16="http://schemas.microsoft.com/office/drawing/2014/main" id="{93D1CA5F-AF82-43FB-910F-A25A23859A2F}"/>
                </a:ext>
              </a:extLst>
            </p:cNvPr>
            <p:cNvSpPr/>
            <p:nvPr/>
          </p:nvSpPr>
          <p:spPr>
            <a:xfrm>
              <a:off x="7283063" y="2920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1" name="Rectangle 490">
              <a:extLst>
                <a:ext uri="{FF2B5EF4-FFF2-40B4-BE49-F238E27FC236}">
                  <a16:creationId xmlns:a16="http://schemas.microsoft.com/office/drawing/2014/main" id="{7BC10E67-3531-4BE2-B9EA-E95ADBE18D05}"/>
                </a:ext>
              </a:extLst>
            </p:cNvPr>
            <p:cNvSpPr/>
            <p:nvPr/>
          </p:nvSpPr>
          <p:spPr>
            <a:xfrm>
              <a:off x="7228831" y="292089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2" name="Rectangle 491">
              <a:extLst>
                <a:ext uri="{FF2B5EF4-FFF2-40B4-BE49-F238E27FC236}">
                  <a16:creationId xmlns:a16="http://schemas.microsoft.com/office/drawing/2014/main" id="{80D4D6E2-B6D4-47A3-9FB4-90EC7674E4A1}"/>
                </a:ext>
              </a:extLst>
            </p:cNvPr>
            <p:cNvSpPr/>
            <p:nvPr/>
          </p:nvSpPr>
          <p:spPr>
            <a:xfrm>
              <a:off x="7343360" y="2860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3" name="Rectangle 492">
              <a:extLst>
                <a:ext uri="{FF2B5EF4-FFF2-40B4-BE49-F238E27FC236}">
                  <a16:creationId xmlns:a16="http://schemas.microsoft.com/office/drawing/2014/main" id="{552B14AF-F111-4E78-BC4C-8EA6D279A084}"/>
                </a:ext>
              </a:extLst>
            </p:cNvPr>
            <p:cNvSpPr/>
            <p:nvPr/>
          </p:nvSpPr>
          <p:spPr>
            <a:xfrm>
              <a:off x="7398593" y="286066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4" name="Rectangle 493">
              <a:extLst>
                <a:ext uri="{FF2B5EF4-FFF2-40B4-BE49-F238E27FC236}">
                  <a16:creationId xmlns:a16="http://schemas.microsoft.com/office/drawing/2014/main" id="{77D903AD-5922-4B01-93BD-22206C806099}"/>
                </a:ext>
              </a:extLst>
            </p:cNvPr>
            <p:cNvSpPr/>
            <p:nvPr/>
          </p:nvSpPr>
          <p:spPr>
            <a:xfrm>
              <a:off x="7397591" y="2920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5" name="Rectangle 494">
              <a:extLst>
                <a:ext uri="{FF2B5EF4-FFF2-40B4-BE49-F238E27FC236}">
                  <a16:creationId xmlns:a16="http://schemas.microsoft.com/office/drawing/2014/main" id="{F021D121-AEBE-4E4F-8D7E-154A64981908}"/>
                </a:ext>
              </a:extLst>
            </p:cNvPr>
            <p:cNvSpPr/>
            <p:nvPr/>
          </p:nvSpPr>
          <p:spPr>
            <a:xfrm>
              <a:off x="7343359" y="292089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6" name="Rectangle 495">
              <a:extLst>
                <a:ext uri="{FF2B5EF4-FFF2-40B4-BE49-F238E27FC236}">
                  <a16:creationId xmlns:a16="http://schemas.microsoft.com/office/drawing/2014/main" id="{1F739B9B-16D3-4D0F-BFF1-92C6FA1E1B43}"/>
                </a:ext>
              </a:extLst>
            </p:cNvPr>
            <p:cNvSpPr/>
            <p:nvPr/>
          </p:nvSpPr>
          <p:spPr>
            <a:xfrm>
              <a:off x="7227830" y="2983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7" name="Rectangle 496">
              <a:extLst>
                <a:ext uri="{FF2B5EF4-FFF2-40B4-BE49-F238E27FC236}">
                  <a16:creationId xmlns:a16="http://schemas.microsoft.com/office/drawing/2014/main" id="{F868600B-6D83-4250-8103-2D58D6F78675}"/>
                </a:ext>
              </a:extLst>
            </p:cNvPr>
            <p:cNvSpPr/>
            <p:nvPr/>
          </p:nvSpPr>
          <p:spPr>
            <a:xfrm>
              <a:off x="7283063" y="298371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8" name="Rectangle 497">
              <a:extLst>
                <a:ext uri="{FF2B5EF4-FFF2-40B4-BE49-F238E27FC236}">
                  <a16:creationId xmlns:a16="http://schemas.microsoft.com/office/drawing/2014/main" id="{877A60E2-C8DF-4EB0-8751-0C3A42BC1469}"/>
                </a:ext>
              </a:extLst>
            </p:cNvPr>
            <p:cNvSpPr/>
            <p:nvPr/>
          </p:nvSpPr>
          <p:spPr>
            <a:xfrm>
              <a:off x="7282061" y="30439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9" name="Rectangle 498">
              <a:extLst>
                <a:ext uri="{FF2B5EF4-FFF2-40B4-BE49-F238E27FC236}">
                  <a16:creationId xmlns:a16="http://schemas.microsoft.com/office/drawing/2014/main" id="{EC290816-E813-4A1B-8868-772475E49E33}"/>
                </a:ext>
              </a:extLst>
            </p:cNvPr>
            <p:cNvSpPr/>
            <p:nvPr/>
          </p:nvSpPr>
          <p:spPr>
            <a:xfrm>
              <a:off x="7227829" y="3043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0" name="Rectangle 499">
              <a:extLst>
                <a:ext uri="{FF2B5EF4-FFF2-40B4-BE49-F238E27FC236}">
                  <a16:creationId xmlns:a16="http://schemas.microsoft.com/office/drawing/2014/main" id="{8A339A83-EE58-4008-993B-C88D42A6522A}"/>
                </a:ext>
              </a:extLst>
            </p:cNvPr>
            <p:cNvSpPr/>
            <p:nvPr/>
          </p:nvSpPr>
          <p:spPr>
            <a:xfrm>
              <a:off x="7342358" y="2983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1" name="Rectangle 500">
              <a:extLst>
                <a:ext uri="{FF2B5EF4-FFF2-40B4-BE49-F238E27FC236}">
                  <a16:creationId xmlns:a16="http://schemas.microsoft.com/office/drawing/2014/main" id="{24CF0419-5E29-4E05-AAC8-97C0F576C476}"/>
                </a:ext>
              </a:extLst>
            </p:cNvPr>
            <p:cNvSpPr/>
            <p:nvPr/>
          </p:nvSpPr>
          <p:spPr>
            <a:xfrm>
              <a:off x="7397591" y="298371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2" name="Rectangle 501">
              <a:extLst>
                <a:ext uri="{FF2B5EF4-FFF2-40B4-BE49-F238E27FC236}">
                  <a16:creationId xmlns:a16="http://schemas.microsoft.com/office/drawing/2014/main" id="{4A622F72-5357-4A26-9B2E-F01ACCD72159}"/>
                </a:ext>
              </a:extLst>
            </p:cNvPr>
            <p:cNvSpPr/>
            <p:nvPr/>
          </p:nvSpPr>
          <p:spPr>
            <a:xfrm>
              <a:off x="7396589" y="30439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3" name="Rectangle 502">
              <a:extLst>
                <a:ext uri="{FF2B5EF4-FFF2-40B4-BE49-F238E27FC236}">
                  <a16:creationId xmlns:a16="http://schemas.microsoft.com/office/drawing/2014/main" id="{520144D1-4479-433E-B06E-EBA9A6435F9F}"/>
                </a:ext>
              </a:extLst>
            </p:cNvPr>
            <p:cNvSpPr/>
            <p:nvPr/>
          </p:nvSpPr>
          <p:spPr>
            <a:xfrm>
              <a:off x="7342357" y="3043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4" name="Rectangle 503">
              <a:extLst>
                <a:ext uri="{FF2B5EF4-FFF2-40B4-BE49-F238E27FC236}">
                  <a16:creationId xmlns:a16="http://schemas.microsoft.com/office/drawing/2014/main" id="{4AFBC62A-BC95-4649-A579-377756AB6B24}"/>
                </a:ext>
              </a:extLst>
            </p:cNvPr>
            <p:cNvSpPr/>
            <p:nvPr/>
          </p:nvSpPr>
          <p:spPr>
            <a:xfrm>
              <a:off x="7458136" y="2617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5" name="Rectangle 504">
              <a:extLst>
                <a:ext uri="{FF2B5EF4-FFF2-40B4-BE49-F238E27FC236}">
                  <a16:creationId xmlns:a16="http://schemas.microsoft.com/office/drawing/2014/main" id="{E8C8AB7B-87C9-439D-9E14-3C68D1F864A4}"/>
                </a:ext>
              </a:extLst>
            </p:cNvPr>
            <p:cNvSpPr/>
            <p:nvPr/>
          </p:nvSpPr>
          <p:spPr>
            <a:xfrm>
              <a:off x="7513369" y="26171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6" name="Rectangle 505">
              <a:extLst>
                <a:ext uri="{FF2B5EF4-FFF2-40B4-BE49-F238E27FC236}">
                  <a16:creationId xmlns:a16="http://schemas.microsoft.com/office/drawing/2014/main" id="{2D941B5F-6250-43BF-9BAD-942CB0F9F785}"/>
                </a:ext>
              </a:extLst>
            </p:cNvPr>
            <p:cNvSpPr/>
            <p:nvPr/>
          </p:nvSpPr>
          <p:spPr>
            <a:xfrm>
              <a:off x="7512367" y="2677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7" name="Rectangle 506">
              <a:extLst>
                <a:ext uri="{FF2B5EF4-FFF2-40B4-BE49-F238E27FC236}">
                  <a16:creationId xmlns:a16="http://schemas.microsoft.com/office/drawing/2014/main" id="{1FFF3D96-2B93-4936-87E7-DA1E3E7DCB96}"/>
                </a:ext>
              </a:extLst>
            </p:cNvPr>
            <p:cNvSpPr/>
            <p:nvPr/>
          </p:nvSpPr>
          <p:spPr>
            <a:xfrm>
              <a:off x="7458135" y="2677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8" name="Rectangle 507">
              <a:extLst>
                <a:ext uri="{FF2B5EF4-FFF2-40B4-BE49-F238E27FC236}">
                  <a16:creationId xmlns:a16="http://schemas.microsoft.com/office/drawing/2014/main" id="{7EDAEC7E-8937-4FB9-ABE3-4887D8422435}"/>
                </a:ext>
              </a:extLst>
            </p:cNvPr>
            <p:cNvSpPr/>
            <p:nvPr/>
          </p:nvSpPr>
          <p:spPr>
            <a:xfrm>
              <a:off x="7572664" y="2617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9" name="Rectangle 508">
              <a:extLst>
                <a:ext uri="{FF2B5EF4-FFF2-40B4-BE49-F238E27FC236}">
                  <a16:creationId xmlns:a16="http://schemas.microsoft.com/office/drawing/2014/main" id="{5513CF62-615B-4C51-9EC4-883DED9F28B9}"/>
                </a:ext>
              </a:extLst>
            </p:cNvPr>
            <p:cNvSpPr/>
            <p:nvPr/>
          </p:nvSpPr>
          <p:spPr>
            <a:xfrm>
              <a:off x="7627897" y="26171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0" name="Rectangle 509">
              <a:extLst>
                <a:ext uri="{FF2B5EF4-FFF2-40B4-BE49-F238E27FC236}">
                  <a16:creationId xmlns:a16="http://schemas.microsoft.com/office/drawing/2014/main" id="{E2CB685B-E7F9-4DCB-8DD0-F7D70295345F}"/>
                </a:ext>
              </a:extLst>
            </p:cNvPr>
            <p:cNvSpPr/>
            <p:nvPr/>
          </p:nvSpPr>
          <p:spPr>
            <a:xfrm>
              <a:off x="7626895" y="2677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1" name="Rectangle 510">
              <a:extLst>
                <a:ext uri="{FF2B5EF4-FFF2-40B4-BE49-F238E27FC236}">
                  <a16:creationId xmlns:a16="http://schemas.microsoft.com/office/drawing/2014/main" id="{B75A05C8-103D-47DE-8492-F37F724FF6D9}"/>
                </a:ext>
              </a:extLst>
            </p:cNvPr>
            <p:cNvSpPr/>
            <p:nvPr/>
          </p:nvSpPr>
          <p:spPr>
            <a:xfrm>
              <a:off x="7572663" y="26773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2" name="Rectangle 511">
              <a:extLst>
                <a:ext uri="{FF2B5EF4-FFF2-40B4-BE49-F238E27FC236}">
                  <a16:creationId xmlns:a16="http://schemas.microsoft.com/office/drawing/2014/main" id="{BD810356-C51F-43C0-B81B-C6587DA00D41}"/>
                </a:ext>
              </a:extLst>
            </p:cNvPr>
            <p:cNvSpPr/>
            <p:nvPr/>
          </p:nvSpPr>
          <p:spPr>
            <a:xfrm>
              <a:off x="7457134" y="2740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3" name="Rectangle 512">
              <a:extLst>
                <a:ext uri="{FF2B5EF4-FFF2-40B4-BE49-F238E27FC236}">
                  <a16:creationId xmlns:a16="http://schemas.microsoft.com/office/drawing/2014/main" id="{1495F4DC-01DB-4CAB-99C7-2F36365F6C8E}"/>
                </a:ext>
              </a:extLst>
            </p:cNvPr>
            <p:cNvSpPr/>
            <p:nvPr/>
          </p:nvSpPr>
          <p:spPr>
            <a:xfrm>
              <a:off x="7512367" y="27402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4" name="Rectangle 513">
              <a:extLst>
                <a:ext uri="{FF2B5EF4-FFF2-40B4-BE49-F238E27FC236}">
                  <a16:creationId xmlns:a16="http://schemas.microsoft.com/office/drawing/2014/main" id="{967B061B-CAB5-4D22-8862-2D8D1D396370}"/>
                </a:ext>
              </a:extLst>
            </p:cNvPr>
            <p:cNvSpPr/>
            <p:nvPr/>
          </p:nvSpPr>
          <p:spPr>
            <a:xfrm>
              <a:off x="7511365" y="28004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5" name="Rectangle 514">
              <a:extLst>
                <a:ext uri="{FF2B5EF4-FFF2-40B4-BE49-F238E27FC236}">
                  <a16:creationId xmlns:a16="http://schemas.microsoft.com/office/drawing/2014/main" id="{FB3F8423-4B40-4C5C-9063-86AA6DF2FCF0}"/>
                </a:ext>
              </a:extLst>
            </p:cNvPr>
            <p:cNvSpPr/>
            <p:nvPr/>
          </p:nvSpPr>
          <p:spPr>
            <a:xfrm>
              <a:off x="7457133" y="2800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6" name="Rectangle 515">
              <a:extLst>
                <a:ext uri="{FF2B5EF4-FFF2-40B4-BE49-F238E27FC236}">
                  <a16:creationId xmlns:a16="http://schemas.microsoft.com/office/drawing/2014/main" id="{8E90FDEF-6A2E-4D49-BF81-CE82E4B3935B}"/>
                </a:ext>
              </a:extLst>
            </p:cNvPr>
            <p:cNvSpPr/>
            <p:nvPr/>
          </p:nvSpPr>
          <p:spPr>
            <a:xfrm>
              <a:off x="7571662" y="2740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7" name="Rectangle 516">
              <a:extLst>
                <a:ext uri="{FF2B5EF4-FFF2-40B4-BE49-F238E27FC236}">
                  <a16:creationId xmlns:a16="http://schemas.microsoft.com/office/drawing/2014/main" id="{743A0FA3-BBF4-47CC-8215-9E9E695F8667}"/>
                </a:ext>
              </a:extLst>
            </p:cNvPr>
            <p:cNvSpPr/>
            <p:nvPr/>
          </p:nvSpPr>
          <p:spPr>
            <a:xfrm>
              <a:off x="7626895" y="27402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8" name="Rectangle 517">
              <a:extLst>
                <a:ext uri="{FF2B5EF4-FFF2-40B4-BE49-F238E27FC236}">
                  <a16:creationId xmlns:a16="http://schemas.microsoft.com/office/drawing/2014/main" id="{7156CAE8-4A04-4AFD-ABBB-815762C1B659}"/>
                </a:ext>
              </a:extLst>
            </p:cNvPr>
            <p:cNvSpPr/>
            <p:nvPr/>
          </p:nvSpPr>
          <p:spPr>
            <a:xfrm>
              <a:off x="7625893" y="28004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19" name="Rectangle 518">
              <a:extLst>
                <a:ext uri="{FF2B5EF4-FFF2-40B4-BE49-F238E27FC236}">
                  <a16:creationId xmlns:a16="http://schemas.microsoft.com/office/drawing/2014/main" id="{12DEF15A-4EAD-4DCF-92C5-ADF0820F2D1C}"/>
                </a:ext>
              </a:extLst>
            </p:cNvPr>
            <p:cNvSpPr/>
            <p:nvPr/>
          </p:nvSpPr>
          <p:spPr>
            <a:xfrm>
              <a:off x="7571661" y="2800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0" name="Rectangle 519">
              <a:extLst>
                <a:ext uri="{FF2B5EF4-FFF2-40B4-BE49-F238E27FC236}">
                  <a16:creationId xmlns:a16="http://schemas.microsoft.com/office/drawing/2014/main" id="{2EE485E4-3875-487E-A5AD-11EF41871A00}"/>
                </a:ext>
              </a:extLst>
            </p:cNvPr>
            <p:cNvSpPr/>
            <p:nvPr/>
          </p:nvSpPr>
          <p:spPr>
            <a:xfrm>
              <a:off x="7456886" y="2860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1" name="Rectangle 520">
              <a:extLst>
                <a:ext uri="{FF2B5EF4-FFF2-40B4-BE49-F238E27FC236}">
                  <a16:creationId xmlns:a16="http://schemas.microsoft.com/office/drawing/2014/main" id="{3C90570F-734B-41B7-B2AF-C59E28CA2EF7}"/>
                </a:ext>
              </a:extLst>
            </p:cNvPr>
            <p:cNvSpPr/>
            <p:nvPr/>
          </p:nvSpPr>
          <p:spPr>
            <a:xfrm>
              <a:off x="7512119" y="286066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2" name="Rectangle 521">
              <a:extLst>
                <a:ext uri="{FF2B5EF4-FFF2-40B4-BE49-F238E27FC236}">
                  <a16:creationId xmlns:a16="http://schemas.microsoft.com/office/drawing/2014/main" id="{1138BE0E-85E9-4534-B4BB-D7828A3C5664}"/>
                </a:ext>
              </a:extLst>
            </p:cNvPr>
            <p:cNvSpPr/>
            <p:nvPr/>
          </p:nvSpPr>
          <p:spPr>
            <a:xfrm>
              <a:off x="7511117" y="2920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3" name="Rectangle 522">
              <a:extLst>
                <a:ext uri="{FF2B5EF4-FFF2-40B4-BE49-F238E27FC236}">
                  <a16:creationId xmlns:a16="http://schemas.microsoft.com/office/drawing/2014/main" id="{1BBF9DDB-2BDA-4314-B46B-666DAF412192}"/>
                </a:ext>
              </a:extLst>
            </p:cNvPr>
            <p:cNvSpPr/>
            <p:nvPr/>
          </p:nvSpPr>
          <p:spPr>
            <a:xfrm>
              <a:off x="7456885" y="292089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4" name="Rectangle 523">
              <a:extLst>
                <a:ext uri="{FF2B5EF4-FFF2-40B4-BE49-F238E27FC236}">
                  <a16:creationId xmlns:a16="http://schemas.microsoft.com/office/drawing/2014/main" id="{64F5213C-49CE-4BA4-B138-1F58210CD961}"/>
                </a:ext>
              </a:extLst>
            </p:cNvPr>
            <p:cNvSpPr/>
            <p:nvPr/>
          </p:nvSpPr>
          <p:spPr>
            <a:xfrm>
              <a:off x="7571414" y="2860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5" name="Rectangle 524">
              <a:extLst>
                <a:ext uri="{FF2B5EF4-FFF2-40B4-BE49-F238E27FC236}">
                  <a16:creationId xmlns:a16="http://schemas.microsoft.com/office/drawing/2014/main" id="{AD941386-F919-4404-A086-22806132EE2E}"/>
                </a:ext>
              </a:extLst>
            </p:cNvPr>
            <p:cNvSpPr/>
            <p:nvPr/>
          </p:nvSpPr>
          <p:spPr>
            <a:xfrm>
              <a:off x="7626647" y="286066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6" name="Rectangle 525">
              <a:extLst>
                <a:ext uri="{FF2B5EF4-FFF2-40B4-BE49-F238E27FC236}">
                  <a16:creationId xmlns:a16="http://schemas.microsoft.com/office/drawing/2014/main" id="{9D666291-2B04-48CE-AE42-897E4CC63433}"/>
                </a:ext>
              </a:extLst>
            </p:cNvPr>
            <p:cNvSpPr/>
            <p:nvPr/>
          </p:nvSpPr>
          <p:spPr>
            <a:xfrm>
              <a:off x="7625645" y="2920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7" name="Rectangle 526">
              <a:extLst>
                <a:ext uri="{FF2B5EF4-FFF2-40B4-BE49-F238E27FC236}">
                  <a16:creationId xmlns:a16="http://schemas.microsoft.com/office/drawing/2014/main" id="{F7BC4F56-4037-4FB3-AA42-1540A6BED2C5}"/>
                </a:ext>
              </a:extLst>
            </p:cNvPr>
            <p:cNvSpPr/>
            <p:nvPr/>
          </p:nvSpPr>
          <p:spPr>
            <a:xfrm>
              <a:off x="7571413" y="292089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8" name="Rectangle 527">
              <a:extLst>
                <a:ext uri="{FF2B5EF4-FFF2-40B4-BE49-F238E27FC236}">
                  <a16:creationId xmlns:a16="http://schemas.microsoft.com/office/drawing/2014/main" id="{0EECCF5F-B084-446F-AF82-2CAB17374E42}"/>
                </a:ext>
              </a:extLst>
            </p:cNvPr>
            <p:cNvSpPr/>
            <p:nvPr/>
          </p:nvSpPr>
          <p:spPr>
            <a:xfrm>
              <a:off x="7455884" y="2983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9" name="Rectangle 528">
              <a:extLst>
                <a:ext uri="{FF2B5EF4-FFF2-40B4-BE49-F238E27FC236}">
                  <a16:creationId xmlns:a16="http://schemas.microsoft.com/office/drawing/2014/main" id="{AEC25D21-6D54-4817-80AA-A3CE902698D9}"/>
                </a:ext>
              </a:extLst>
            </p:cNvPr>
            <p:cNvSpPr/>
            <p:nvPr/>
          </p:nvSpPr>
          <p:spPr>
            <a:xfrm>
              <a:off x="7511117" y="298371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0" name="Rectangle 529">
              <a:extLst>
                <a:ext uri="{FF2B5EF4-FFF2-40B4-BE49-F238E27FC236}">
                  <a16:creationId xmlns:a16="http://schemas.microsoft.com/office/drawing/2014/main" id="{ABA3AA1E-A7BD-497F-9C90-B4306291038F}"/>
                </a:ext>
              </a:extLst>
            </p:cNvPr>
            <p:cNvSpPr/>
            <p:nvPr/>
          </p:nvSpPr>
          <p:spPr>
            <a:xfrm>
              <a:off x="7510115" y="30439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1" name="Rectangle 530">
              <a:extLst>
                <a:ext uri="{FF2B5EF4-FFF2-40B4-BE49-F238E27FC236}">
                  <a16:creationId xmlns:a16="http://schemas.microsoft.com/office/drawing/2014/main" id="{3602AE1F-87DA-416F-A865-07D3E5E97221}"/>
                </a:ext>
              </a:extLst>
            </p:cNvPr>
            <p:cNvSpPr/>
            <p:nvPr/>
          </p:nvSpPr>
          <p:spPr>
            <a:xfrm>
              <a:off x="7455883" y="3043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2" name="Rectangle 531">
              <a:extLst>
                <a:ext uri="{FF2B5EF4-FFF2-40B4-BE49-F238E27FC236}">
                  <a16:creationId xmlns:a16="http://schemas.microsoft.com/office/drawing/2014/main" id="{B1E58441-9B4A-44CA-95D9-DCB628CDA4B2}"/>
                </a:ext>
              </a:extLst>
            </p:cNvPr>
            <p:cNvSpPr/>
            <p:nvPr/>
          </p:nvSpPr>
          <p:spPr>
            <a:xfrm>
              <a:off x="7570412" y="2983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3" name="Rectangle 532">
              <a:extLst>
                <a:ext uri="{FF2B5EF4-FFF2-40B4-BE49-F238E27FC236}">
                  <a16:creationId xmlns:a16="http://schemas.microsoft.com/office/drawing/2014/main" id="{A0F2DC23-33E6-48D2-978D-B69E21786A53}"/>
                </a:ext>
              </a:extLst>
            </p:cNvPr>
            <p:cNvSpPr/>
            <p:nvPr/>
          </p:nvSpPr>
          <p:spPr>
            <a:xfrm>
              <a:off x="7625645" y="298371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4" name="Rectangle 533">
              <a:extLst>
                <a:ext uri="{FF2B5EF4-FFF2-40B4-BE49-F238E27FC236}">
                  <a16:creationId xmlns:a16="http://schemas.microsoft.com/office/drawing/2014/main" id="{A8E67EFD-264B-4DD8-A3A5-8FA899975CB9}"/>
                </a:ext>
              </a:extLst>
            </p:cNvPr>
            <p:cNvSpPr/>
            <p:nvPr/>
          </p:nvSpPr>
          <p:spPr>
            <a:xfrm>
              <a:off x="7624643" y="30439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5" name="Rectangle 534">
              <a:extLst>
                <a:ext uri="{FF2B5EF4-FFF2-40B4-BE49-F238E27FC236}">
                  <a16:creationId xmlns:a16="http://schemas.microsoft.com/office/drawing/2014/main" id="{0D91DE04-E47F-41EE-80DE-6F443017DD17}"/>
                </a:ext>
              </a:extLst>
            </p:cNvPr>
            <p:cNvSpPr/>
            <p:nvPr/>
          </p:nvSpPr>
          <p:spPr>
            <a:xfrm>
              <a:off x="7570411" y="3043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6" name="Rectangle 535">
              <a:extLst>
                <a:ext uri="{FF2B5EF4-FFF2-40B4-BE49-F238E27FC236}">
                  <a16:creationId xmlns:a16="http://schemas.microsoft.com/office/drawing/2014/main" id="{AD9B8DE3-1F25-4221-BD06-B7F005CD12FF}"/>
                </a:ext>
              </a:extLst>
            </p:cNvPr>
            <p:cNvSpPr/>
            <p:nvPr/>
          </p:nvSpPr>
          <p:spPr>
            <a:xfrm>
              <a:off x="6317539" y="3107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7" name="Rectangle 536">
              <a:extLst>
                <a:ext uri="{FF2B5EF4-FFF2-40B4-BE49-F238E27FC236}">
                  <a16:creationId xmlns:a16="http://schemas.microsoft.com/office/drawing/2014/main" id="{6289BE66-B64A-4ADF-8FCC-96EE1E83CE1C}"/>
                </a:ext>
              </a:extLst>
            </p:cNvPr>
            <p:cNvSpPr/>
            <p:nvPr/>
          </p:nvSpPr>
          <p:spPr>
            <a:xfrm>
              <a:off x="6372772" y="31079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8" name="Rectangle 537">
              <a:extLst>
                <a:ext uri="{FF2B5EF4-FFF2-40B4-BE49-F238E27FC236}">
                  <a16:creationId xmlns:a16="http://schemas.microsoft.com/office/drawing/2014/main" id="{F0257428-EE82-47A1-8C0C-80859A843E01}"/>
                </a:ext>
              </a:extLst>
            </p:cNvPr>
            <p:cNvSpPr/>
            <p:nvPr/>
          </p:nvSpPr>
          <p:spPr>
            <a:xfrm>
              <a:off x="6371770" y="316817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39" name="Rectangle 538">
              <a:extLst>
                <a:ext uri="{FF2B5EF4-FFF2-40B4-BE49-F238E27FC236}">
                  <a16:creationId xmlns:a16="http://schemas.microsoft.com/office/drawing/2014/main" id="{64317421-AF25-4915-B973-9D37D2E88C6E}"/>
                </a:ext>
              </a:extLst>
            </p:cNvPr>
            <p:cNvSpPr/>
            <p:nvPr/>
          </p:nvSpPr>
          <p:spPr>
            <a:xfrm>
              <a:off x="6317538" y="316817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0" name="Rectangle 539">
              <a:extLst>
                <a:ext uri="{FF2B5EF4-FFF2-40B4-BE49-F238E27FC236}">
                  <a16:creationId xmlns:a16="http://schemas.microsoft.com/office/drawing/2014/main" id="{80ADF0C1-EA38-4DD4-BC36-584029945D60}"/>
                </a:ext>
              </a:extLst>
            </p:cNvPr>
            <p:cNvSpPr/>
            <p:nvPr/>
          </p:nvSpPr>
          <p:spPr>
            <a:xfrm>
              <a:off x="6432067" y="3107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1" name="Rectangle 540">
              <a:extLst>
                <a:ext uri="{FF2B5EF4-FFF2-40B4-BE49-F238E27FC236}">
                  <a16:creationId xmlns:a16="http://schemas.microsoft.com/office/drawing/2014/main" id="{8AAF4B26-1946-45BF-9FCC-B03C03D0993E}"/>
                </a:ext>
              </a:extLst>
            </p:cNvPr>
            <p:cNvSpPr/>
            <p:nvPr/>
          </p:nvSpPr>
          <p:spPr>
            <a:xfrm>
              <a:off x="6487300" y="31079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2" name="Rectangle 541">
              <a:extLst>
                <a:ext uri="{FF2B5EF4-FFF2-40B4-BE49-F238E27FC236}">
                  <a16:creationId xmlns:a16="http://schemas.microsoft.com/office/drawing/2014/main" id="{A6C54B29-E94C-4A0D-83ED-641741A482B5}"/>
                </a:ext>
              </a:extLst>
            </p:cNvPr>
            <p:cNvSpPr/>
            <p:nvPr/>
          </p:nvSpPr>
          <p:spPr>
            <a:xfrm>
              <a:off x="6486298" y="316817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3" name="Rectangle 542">
              <a:extLst>
                <a:ext uri="{FF2B5EF4-FFF2-40B4-BE49-F238E27FC236}">
                  <a16:creationId xmlns:a16="http://schemas.microsoft.com/office/drawing/2014/main" id="{C5BBE63F-8713-4F37-A652-7AED2AAD1992}"/>
                </a:ext>
              </a:extLst>
            </p:cNvPr>
            <p:cNvSpPr/>
            <p:nvPr/>
          </p:nvSpPr>
          <p:spPr>
            <a:xfrm>
              <a:off x="6432066" y="316817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4" name="Rectangle 543">
              <a:extLst>
                <a:ext uri="{FF2B5EF4-FFF2-40B4-BE49-F238E27FC236}">
                  <a16:creationId xmlns:a16="http://schemas.microsoft.com/office/drawing/2014/main" id="{3673F0EE-1AC3-46B0-8914-02D82B8DE773}"/>
                </a:ext>
              </a:extLst>
            </p:cNvPr>
            <p:cNvSpPr/>
            <p:nvPr/>
          </p:nvSpPr>
          <p:spPr>
            <a:xfrm>
              <a:off x="6316537" y="32310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5" name="Rectangle 544">
              <a:extLst>
                <a:ext uri="{FF2B5EF4-FFF2-40B4-BE49-F238E27FC236}">
                  <a16:creationId xmlns:a16="http://schemas.microsoft.com/office/drawing/2014/main" id="{23F73ADF-4DC6-42B3-BD4D-CF2B3FDF50C2}"/>
                </a:ext>
              </a:extLst>
            </p:cNvPr>
            <p:cNvSpPr/>
            <p:nvPr/>
          </p:nvSpPr>
          <p:spPr>
            <a:xfrm>
              <a:off x="6371770" y="32310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6" name="Rectangle 545">
              <a:extLst>
                <a:ext uri="{FF2B5EF4-FFF2-40B4-BE49-F238E27FC236}">
                  <a16:creationId xmlns:a16="http://schemas.microsoft.com/office/drawing/2014/main" id="{1C89DDFC-2ECD-4D9B-8721-B35974E78929}"/>
                </a:ext>
              </a:extLst>
            </p:cNvPr>
            <p:cNvSpPr/>
            <p:nvPr/>
          </p:nvSpPr>
          <p:spPr>
            <a:xfrm>
              <a:off x="6370768" y="32912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7" name="Rectangle 546">
              <a:extLst>
                <a:ext uri="{FF2B5EF4-FFF2-40B4-BE49-F238E27FC236}">
                  <a16:creationId xmlns:a16="http://schemas.microsoft.com/office/drawing/2014/main" id="{1B1E90AE-B176-465A-A1DB-4E89F5CF66AB}"/>
                </a:ext>
              </a:extLst>
            </p:cNvPr>
            <p:cNvSpPr/>
            <p:nvPr/>
          </p:nvSpPr>
          <p:spPr>
            <a:xfrm>
              <a:off x="6316536" y="32912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8" name="Rectangle 547">
              <a:extLst>
                <a:ext uri="{FF2B5EF4-FFF2-40B4-BE49-F238E27FC236}">
                  <a16:creationId xmlns:a16="http://schemas.microsoft.com/office/drawing/2014/main" id="{24736F38-DC87-4E2A-A5FC-066BFEAE7D8C}"/>
                </a:ext>
              </a:extLst>
            </p:cNvPr>
            <p:cNvSpPr/>
            <p:nvPr/>
          </p:nvSpPr>
          <p:spPr>
            <a:xfrm>
              <a:off x="6431065" y="32310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9" name="Rectangle 548">
              <a:extLst>
                <a:ext uri="{FF2B5EF4-FFF2-40B4-BE49-F238E27FC236}">
                  <a16:creationId xmlns:a16="http://schemas.microsoft.com/office/drawing/2014/main" id="{8BF2F699-B04E-4C25-A8DC-E12D698F3857}"/>
                </a:ext>
              </a:extLst>
            </p:cNvPr>
            <p:cNvSpPr/>
            <p:nvPr/>
          </p:nvSpPr>
          <p:spPr>
            <a:xfrm>
              <a:off x="6486298" y="32310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0" name="Rectangle 549">
              <a:extLst>
                <a:ext uri="{FF2B5EF4-FFF2-40B4-BE49-F238E27FC236}">
                  <a16:creationId xmlns:a16="http://schemas.microsoft.com/office/drawing/2014/main" id="{95C3FDA4-07F7-44C8-999C-38B53045CAC0}"/>
                </a:ext>
              </a:extLst>
            </p:cNvPr>
            <p:cNvSpPr/>
            <p:nvPr/>
          </p:nvSpPr>
          <p:spPr>
            <a:xfrm>
              <a:off x="6485296" y="32912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1" name="Rectangle 550">
              <a:extLst>
                <a:ext uri="{FF2B5EF4-FFF2-40B4-BE49-F238E27FC236}">
                  <a16:creationId xmlns:a16="http://schemas.microsoft.com/office/drawing/2014/main" id="{C836A2B4-42B7-47E2-B580-53EBED7A8DCC}"/>
                </a:ext>
              </a:extLst>
            </p:cNvPr>
            <p:cNvSpPr/>
            <p:nvPr/>
          </p:nvSpPr>
          <p:spPr>
            <a:xfrm>
              <a:off x="6431064" y="32912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2" name="Rectangle 551">
              <a:extLst>
                <a:ext uri="{FF2B5EF4-FFF2-40B4-BE49-F238E27FC236}">
                  <a16:creationId xmlns:a16="http://schemas.microsoft.com/office/drawing/2014/main" id="{F69197B2-1B7C-44ED-A875-F9E8D4D3E46A}"/>
                </a:ext>
              </a:extLst>
            </p:cNvPr>
            <p:cNvSpPr/>
            <p:nvPr/>
          </p:nvSpPr>
          <p:spPr>
            <a:xfrm>
              <a:off x="6316289" y="33514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3" name="Rectangle 552">
              <a:extLst>
                <a:ext uri="{FF2B5EF4-FFF2-40B4-BE49-F238E27FC236}">
                  <a16:creationId xmlns:a16="http://schemas.microsoft.com/office/drawing/2014/main" id="{933EC5BD-EDE3-4041-8A81-234DF5D54665}"/>
                </a:ext>
              </a:extLst>
            </p:cNvPr>
            <p:cNvSpPr/>
            <p:nvPr/>
          </p:nvSpPr>
          <p:spPr>
            <a:xfrm>
              <a:off x="6371522" y="33514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4" name="Rectangle 553">
              <a:extLst>
                <a:ext uri="{FF2B5EF4-FFF2-40B4-BE49-F238E27FC236}">
                  <a16:creationId xmlns:a16="http://schemas.microsoft.com/office/drawing/2014/main" id="{37439EAD-3D0A-4B22-95A1-84A65B66FC84}"/>
                </a:ext>
              </a:extLst>
            </p:cNvPr>
            <p:cNvSpPr/>
            <p:nvPr/>
          </p:nvSpPr>
          <p:spPr>
            <a:xfrm>
              <a:off x="6370520" y="341168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5" name="Rectangle 554">
              <a:extLst>
                <a:ext uri="{FF2B5EF4-FFF2-40B4-BE49-F238E27FC236}">
                  <a16:creationId xmlns:a16="http://schemas.microsoft.com/office/drawing/2014/main" id="{026074C5-A887-4C0B-882D-31F886D06DEA}"/>
                </a:ext>
              </a:extLst>
            </p:cNvPr>
            <p:cNvSpPr/>
            <p:nvPr/>
          </p:nvSpPr>
          <p:spPr>
            <a:xfrm>
              <a:off x="6316288" y="34116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6" name="Rectangle 555">
              <a:extLst>
                <a:ext uri="{FF2B5EF4-FFF2-40B4-BE49-F238E27FC236}">
                  <a16:creationId xmlns:a16="http://schemas.microsoft.com/office/drawing/2014/main" id="{24D9F5DC-89FF-41EA-98C1-D8756F93D023}"/>
                </a:ext>
              </a:extLst>
            </p:cNvPr>
            <p:cNvSpPr/>
            <p:nvPr/>
          </p:nvSpPr>
          <p:spPr>
            <a:xfrm>
              <a:off x="6430817" y="33514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7" name="Rectangle 556">
              <a:extLst>
                <a:ext uri="{FF2B5EF4-FFF2-40B4-BE49-F238E27FC236}">
                  <a16:creationId xmlns:a16="http://schemas.microsoft.com/office/drawing/2014/main" id="{4AF66D3A-E239-4015-A75C-399836B1BCEA}"/>
                </a:ext>
              </a:extLst>
            </p:cNvPr>
            <p:cNvSpPr/>
            <p:nvPr/>
          </p:nvSpPr>
          <p:spPr>
            <a:xfrm>
              <a:off x="6486050" y="33514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8" name="Rectangle 557">
              <a:extLst>
                <a:ext uri="{FF2B5EF4-FFF2-40B4-BE49-F238E27FC236}">
                  <a16:creationId xmlns:a16="http://schemas.microsoft.com/office/drawing/2014/main" id="{EADB331B-40EB-4CD1-A577-DC69B9AEC069}"/>
                </a:ext>
              </a:extLst>
            </p:cNvPr>
            <p:cNvSpPr/>
            <p:nvPr/>
          </p:nvSpPr>
          <p:spPr>
            <a:xfrm>
              <a:off x="6485048" y="341168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9" name="Rectangle 558">
              <a:extLst>
                <a:ext uri="{FF2B5EF4-FFF2-40B4-BE49-F238E27FC236}">
                  <a16:creationId xmlns:a16="http://schemas.microsoft.com/office/drawing/2014/main" id="{A99E0A5B-5233-4460-9793-750A5231812B}"/>
                </a:ext>
              </a:extLst>
            </p:cNvPr>
            <p:cNvSpPr/>
            <p:nvPr/>
          </p:nvSpPr>
          <p:spPr>
            <a:xfrm>
              <a:off x="6430816" y="34116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0" name="Rectangle 559">
              <a:extLst>
                <a:ext uri="{FF2B5EF4-FFF2-40B4-BE49-F238E27FC236}">
                  <a16:creationId xmlns:a16="http://schemas.microsoft.com/office/drawing/2014/main" id="{AE043233-31FA-44E9-9F51-C20B340AA21E}"/>
                </a:ext>
              </a:extLst>
            </p:cNvPr>
            <p:cNvSpPr/>
            <p:nvPr/>
          </p:nvSpPr>
          <p:spPr>
            <a:xfrm>
              <a:off x="6315287" y="34745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1" name="Rectangle 560">
              <a:extLst>
                <a:ext uri="{FF2B5EF4-FFF2-40B4-BE49-F238E27FC236}">
                  <a16:creationId xmlns:a16="http://schemas.microsoft.com/office/drawing/2014/main" id="{29B3DE27-83AC-48FB-AC36-42760F6A9A35}"/>
                </a:ext>
              </a:extLst>
            </p:cNvPr>
            <p:cNvSpPr/>
            <p:nvPr/>
          </p:nvSpPr>
          <p:spPr>
            <a:xfrm>
              <a:off x="6370520" y="34745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2" name="Rectangle 561">
              <a:extLst>
                <a:ext uri="{FF2B5EF4-FFF2-40B4-BE49-F238E27FC236}">
                  <a16:creationId xmlns:a16="http://schemas.microsoft.com/office/drawing/2014/main" id="{A7F120FC-F25B-4713-AB71-7ED107FB95DA}"/>
                </a:ext>
              </a:extLst>
            </p:cNvPr>
            <p:cNvSpPr/>
            <p:nvPr/>
          </p:nvSpPr>
          <p:spPr>
            <a:xfrm>
              <a:off x="6369518" y="35347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3" name="Rectangle 562">
              <a:extLst>
                <a:ext uri="{FF2B5EF4-FFF2-40B4-BE49-F238E27FC236}">
                  <a16:creationId xmlns:a16="http://schemas.microsoft.com/office/drawing/2014/main" id="{200FAA4F-D75E-4415-9B30-97CF3FDFF3BB}"/>
                </a:ext>
              </a:extLst>
            </p:cNvPr>
            <p:cNvSpPr/>
            <p:nvPr/>
          </p:nvSpPr>
          <p:spPr>
            <a:xfrm>
              <a:off x="6315286" y="35347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4" name="Rectangle 563">
              <a:extLst>
                <a:ext uri="{FF2B5EF4-FFF2-40B4-BE49-F238E27FC236}">
                  <a16:creationId xmlns:a16="http://schemas.microsoft.com/office/drawing/2014/main" id="{D5B67C61-07C2-4779-8F37-BE78DE835B53}"/>
                </a:ext>
              </a:extLst>
            </p:cNvPr>
            <p:cNvSpPr/>
            <p:nvPr/>
          </p:nvSpPr>
          <p:spPr>
            <a:xfrm>
              <a:off x="6429815" y="34745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5" name="Rectangle 564">
              <a:extLst>
                <a:ext uri="{FF2B5EF4-FFF2-40B4-BE49-F238E27FC236}">
                  <a16:creationId xmlns:a16="http://schemas.microsoft.com/office/drawing/2014/main" id="{5C62BC93-A7FB-4AAA-BAA2-6F0C85AA7FB0}"/>
                </a:ext>
              </a:extLst>
            </p:cNvPr>
            <p:cNvSpPr/>
            <p:nvPr/>
          </p:nvSpPr>
          <p:spPr>
            <a:xfrm>
              <a:off x="6485048" y="34745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6" name="Rectangle 565">
              <a:extLst>
                <a:ext uri="{FF2B5EF4-FFF2-40B4-BE49-F238E27FC236}">
                  <a16:creationId xmlns:a16="http://schemas.microsoft.com/office/drawing/2014/main" id="{B25D0848-B73F-4E25-94D5-E92F55229178}"/>
                </a:ext>
              </a:extLst>
            </p:cNvPr>
            <p:cNvSpPr/>
            <p:nvPr/>
          </p:nvSpPr>
          <p:spPr>
            <a:xfrm>
              <a:off x="6484046" y="35347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7" name="Rectangle 566">
              <a:extLst>
                <a:ext uri="{FF2B5EF4-FFF2-40B4-BE49-F238E27FC236}">
                  <a16:creationId xmlns:a16="http://schemas.microsoft.com/office/drawing/2014/main" id="{50EE6BAD-8520-4E84-97E9-C8EC7B75CC8B}"/>
                </a:ext>
              </a:extLst>
            </p:cNvPr>
            <p:cNvSpPr/>
            <p:nvPr/>
          </p:nvSpPr>
          <p:spPr>
            <a:xfrm>
              <a:off x="6429814" y="35347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8" name="Rectangle 567">
              <a:extLst>
                <a:ext uri="{FF2B5EF4-FFF2-40B4-BE49-F238E27FC236}">
                  <a16:creationId xmlns:a16="http://schemas.microsoft.com/office/drawing/2014/main" id="{6B9AAAF9-4594-4D1A-9F16-6E27792A781A}"/>
                </a:ext>
              </a:extLst>
            </p:cNvPr>
            <p:cNvSpPr/>
            <p:nvPr/>
          </p:nvSpPr>
          <p:spPr>
            <a:xfrm>
              <a:off x="6545593" y="3107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9" name="Rectangle 568">
              <a:extLst>
                <a:ext uri="{FF2B5EF4-FFF2-40B4-BE49-F238E27FC236}">
                  <a16:creationId xmlns:a16="http://schemas.microsoft.com/office/drawing/2014/main" id="{9E996199-DA06-4B87-AE25-C020B3711589}"/>
                </a:ext>
              </a:extLst>
            </p:cNvPr>
            <p:cNvSpPr/>
            <p:nvPr/>
          </p:nvSpPr>
          <p:spPr>
            <a:xfrm>
              <a:off x="6600826" y="31079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0" name="Rectangle 569">
              <a:extLst>
                <a:ext uri="{FF2B5EF4-FFF2-40B4-BE49-F238E27FC236}">
                  <a16:creationId xmlns:a16="http://schemas.microsoft.com/office/drawing/2014/main" id="{8721AA05-3ACD-45B2-A094-F35C5BA5D516}"/>
                </a:ext>
              </a:extLst>
            </p:cNvPr>
            <p:cNvSpPr/>
            <p:nvPr/>
          </p:nvSpPr>
          <p:spPr>
            <a:xfrm>
              <a:off x="6599824" y="316817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1" name="Rectangle 570">
              <a:extLst>
                <a:ext uri="{FF2B5EF4-FFF2-40B4-BE49-F238E27FC236}">
                  <a16:creationId xmlns:a16="http://schemas.microsoft.com/office/drawing/2014/main" id="{CEB77D96-9EA6-4B2A-B48E-AE63AD12A830}"/>
                </a:ext>
              </a:extLst>
            </p:cNvPr>
            <p:cNvSpPr/>
            <p:nvPr/>
          </p:nvSpPr>
          <p:spPr>
            <a:xfrm>
              <a:off x="6545592" y="316817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2" name="Rectangle 571">
              <a:extLst>
                <a:ext uri="{FF2B5EF4-FFF2-40B4-BE49-F238E27FC236}">
                  <a16:creationId xmlns:a16="http://schemas.microsoft.com/office/drawing/2014/main" id="{490D2419-45E5-4B69-9FB7-142019D95752}"/>
                </a:ext>
              </a:extLst>
            </p:cNvPr>
            <p:cNvSpPr/>
            <p:nvPr/>
          </p:nvSpPr>
          <p:spPr>
            <a:xfrm>
              <a:off x="6660121" y="31079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3" name="Rectangle 572">
              <a:extLst>
                <a:ext uri="{FF2B5EF4-FFF2-40B4-BE49-F238E27FC236}">
                  <a16:creationId xmlns:a16="http://schemas.microsoft.com/office/drawing/2014/main" id="{16B39774-E0AC-4B1F-A26E-6235F16A120A}"/>
                </a:ext>
              </a:extLst>
            </p:cNvPr>
            <p:cNvSpPr/>
            <p:nvPr/>
          </p:nvSpPr>
          <p:spPr>
            <a:xfrm>
              <a:off x="6715354" y="31079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4" name="Rectangle 573">
              <a:extLst>
                <a:ext uri="{FF2B5EF4-FFF2-40B4-BE49-F238E27FC236}">
                  <a16:creationId xmlns:a16="http://schemas.microsoft.com/office/drawing/2014/main" id="{C7FF692A-9C37-4EF4-9FCA-90B47E95F761}"/>
                </a:ext>
              </a:extLst>
            </p:cNvPr>
            <p:cNvSpPr/>
            <p:nvPr/>
          </p:nvSpPr>
          <p:spPr>
            <a:xfrm>
              <a:off x="6714352" y="316817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5" name="Rectangle 574">
              <a:extLst>
                <a:ext uri="{FF2B5EF4-FFF2-40B4-BE49-F238E27FC236}">
                  <a16:creationId xmlns:a16="http://schemas.microsoft.com/office/drawing/2014/main" id="{D5A5F399-FDB7-4B56-9D8D-54B3A97930B0}"/>
                </a:ext>
              </a:extLst>
            </p:cNvPr>
            <p:cNvSpPr/>
            <p:nvPr/>
          </p:nvSpPr>
          <p:spPr>
            <a:xfrm>
              <a:off x="6660120" y="316817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6" name="Rectangle 575">
              <a:extLst>
                <a:ext uri="{FF2B5EF4-FFF2-40B4-BE49-F238E27FC236}">
                  <a16:creationId xmlns:a16="http://schemas.microsoft.com/office/drawing/2014/main" id="{F24C68B5-44AA-430D-BA31-7807CC5756FA}"/>
                </a:ext>
              </a:extLst>
            </p:cNvPr>
            <p:cNvSpPr/>
            <p:nvPr/>
          </p:nvSpPr>
          <p:spPr>
            <a:xfrm>
              <a:off x="6544591" y="32310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7" name="Rectangle 576">
              <a:extLst>
                <a:ext uri="{FF2B5EF4-FFF2-40B4-BE49-F238E27FC236}">
                  <a16:creationId xmlns:a16="http://schemas.microsoft.com/office/drawing/2014/main" id="{6A0F33FC-9F08-4BCF-B8BA-50767E765462}"/>
                </a:ext>
              </a:extLst>
            </p:cNvPr>
            <p:cNvSpPr/>
            <p:nvPr/>
          </p:nvSpPr>
          <p:spPr>
            <a:xfrm>
              <a:off x="6599824" y="32310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8" name="Rectangle 577">
              <a:extLst>
                <a:ext uri="{FF2B5EF4-FFF2-40B4-BE49-F238E27FC236}">
                  <a16:creationId xmlns:a16="http://schemas.microsoft.com/office/drawing/2014/main" id="{5D3A832A-B315-4560-A8A3-10ED89E31559}"/>
                </a:ext>
              </a:extLst>
            </p:cNvPr>
            <p:cNvSpPr/>
            <p:nvPr/>
          </p:nvSpPr>
          <p:spPr>
            <a:xfrm>
              <a:off x="6598822" y="32912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79" name="Rectangle 578">
              <a:extLst>
                <a:ext uri="{FF2B5EF4-FFF2-40B4-BE49-F238E27FC236}">
                  <a16:creationId xmlns:a16="http://schemas.microsoft.com/office/drawing/2014/main" id="{573E5ACA-A4C4-4720-A709-2C8604DAB435}"/>
                </a:ext>
              </a:extLst>
            </p:cNvPr>
            <p:cNvSpPr/>
            <p:nvPr/>
          </p:nvSpPr>
          <p:spPr>
            <a:xfrm>
              <a:off x="6544590" y="32912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0" name="Rectangle 579">
              <a:extLst>
                <a:ext uri="{FF2B5EF4-FFF2-40B4-BE49-F238E27FC236}">
                  <a16:creationId xmlns:a16="http://schemas.microsoft.com/office/drawing/2014/main" id="{2A6A255C-494B-461E-A1C6-DE2E59FBCB3C}"/>
                </a:ext>
              </a:extLst>
            </p:cNvPr>
            <p:cNvSpPr/>
            <p:nvPr/>
          </p:nvSpPr>
          <p:spPr>
            <a:xfrm>
              <a:off x="6659119" y="32310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1" name="Rectangle 580">
              <a:extLst>
                <a:ext uri="{FF2B5EF4-FFF2-40B4-BE49-F238E27FC236}">
                  <a16:creationId xmlns:a16="http://schemas.microsoft.com/office/drawing/2014/main" id="{24ABDFE2-CFC9-43FD-8D1E-80B33D21C75A}"/>
                </a:ext>
              </a:extLst>
            </p:cNvPr>
            <p:cNvSpPr/>
            <p:nvPr/>
          </p:nvSpPr>
          <p:spPr>
            <a:xfrm>
              <a:off x="6714352" y="32310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2" name="Rectangle 581">
              <a:extLst>
                <a:ext uri="{FF2B5EF4-FFF2-40B4-BE49-F238E27FC236}">
                  <a16:creationId xmlns:a16="http://schemas.microsoft.com/office/drawing/2014/main" id="{DF3A8C77-B9B8-4F49-AB0C-BFD2EB6E02CA}"/>
                </a:ext>
              </a:extLst>
            </p:cNvPr>
            <p:cNvSpPr/>
            <p:nvPr/>
          </p:nvSpPr>
          <p:spPr>
            <a:xfrm>
              <a:off x="6713350" y="32912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3" name="Rectangle 582">
              <a:extLst>
                <a:ext uri="{FF2B5EF4-FFF2-40B4-BE49-F238E27FC236}">
                  <a16:creationId xmlns:a16="http://schemas.microsoft.com/office/drawing/2014/main" id="{AE296509-85CC-422A-B92A-E45CC81C2377}"/>
                </a:ext>
              </a:extLst>
            </p:cNvPr>
            <p:cNvSpPr/>
            <p:nvPr/>
          </p:nvSpPr>
          <p:spPr>
            <a:xfrm>
              <a:off x="6659118" y="32912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4" name="Rectangle 583">
              <a:extLst>
                <a:ext uri="{FF2B5EF4-FFF2-40B4-BE49-F238E27FC236}">
                  <a16:creationId xmlns:a16="http://schemas.microsoft.com/office/drawing/2014/main" id="{832E746F-4C00-4E61-B198-0D2228381863}"/>
                </a:ext>
              </a:extLst>
            </p:cNvPr>
            <p:cNvSpPr/>
            <p:nvPr/>
          </p:nvSpPr>
          <p:spPr>
            <a:xfrm>
              <a:off x="6544343" y="33514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5" name="Rectangle 584">
              <a:extLst>
                <a:ext uri="{FF2B5EF4-FFF2-40B4-BE49-F238E27FC236}">
                  <a16:creationId xmlns:a16="http://schemas.microsoft.com/office/drawing/2014/main" id="{6C818ECB-1997-4A31-BA35-CC2D4F3ED068}"/>
                </a:ext>
              </a:extLst>
            </p:cNvPr>
            <p:cNvSpPr/>
            <p:nvPr/>
          </p:nvSpPr>
          <p:spPr>
            <a:xfrm>
              <a:off x="6599576" y="33514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6" name="Rectangle 585">
              <a:extLst>
                <a:ext uri="{FF2B5EF4-FFF2-40B4-BE49-F238E27FC236}">
                  <a16:creationId xmlns:a16="http://schemas.microsoft.com/office/drawing/2014/main" id="{EA527DFA-83D7-44D8-9634-9A8A046BB0C2}"/>
                </a:ext>
              </a:extLst>
            </p:cNvPr>
            <p:cNvSpPr/>
            <p:nvPr/>
          </p:nvSpPr>
          <p:spPr>
            <a:xfrm>
              <a:off x="6598574" y="341168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7" name="Rectangle 586">
              <a:extLst>
                <a:ext uri="{FF2B5EF4-FFF2-40B4-BE49-F238E27FC236}">
                  <a16:creationId xmlns:a16="http://schemas.microsoft.com/office/drawing/2014/main" id="{F70F41BC-3EF7-480D-9FD8-609EE813BA81}"/>
                </a:ext>
              </a:extLst>
            </p:cNvPr>
            <p:cNvSpPr/>
            <p:nvPr/>
          </p:nvSpPr>
          <p:spPr>
            <a:xfrm>
              <a:off x="6544342" y="34116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8" name="Rectangle 587">
              <a:extLst>
                <a:ext uri="{FF2B5EF4-FFF2-40B4-BE49-F238E27FC236}">
                  <a16:creationId xmlns:a16="http://schemas.microsoft.com/office/drawing/2014/main" id="{7257C746-B056-4E9D-BCB8-7F892AE1D50C}"/>
                </a:ext>
              </a:extLst>
            </p:cNvPr>
            <p:cNvSpPr/>
            <p:nvPr/>
          </p:nvSpPr>
          <p:spPr>
            <a:xfrm>
              <a:off x="6658871" y="33514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9" name="Rectangle 588">
              <a:extLst>
                <a:ext uri="{FF2B5EF4-FFF2-40B4-BE49-F238E27FC236}">
                  <a16:creationId xmlns:a16="http://schemas.microsoft.com/office/drawing/2014/main" id="{DB569662-49F0-457E-879B-CCEBA8D13E18}"/>
                </a:ext>
              </a:extLst>
            </p:cNvPr>
            <p:cNvSpPr/>
            <p:nvPr/>
          </p:nvSpPr>
          <p:spPr>
            <a:xfrm>
              <a:off x="6714104" y="33514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0" name="Rectangle 589">
              <a:extLst>
                <a:ext uri="{FF2B5EF4-FFF2-40B4-BE49-F238E27FC236}">
                  <a16:creationId xmlns:a16="http://schemas.microsoft.com/office/drawing/2014/main" id="{FE7916AC-5C74-462E-B7B5-E934140FA325}"/>
                </a:ext>
              </a:extLst>
            </p:cNvPr>
            <p:cNvSpPr/>
            <p:nvPr/>
          </p:nvSpPr>
          <p:spPr>
            <a:xfrm>
              <a:off x="6713102" y="341168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1" name="Rectangle 590">
              <a:extLst>
                <a:ext uri="{FF2B5EF4-FFF2-40B4-BE49-F238E27FC236}">
                  <a16:creationId xmlns:a16="http://schemas.microsoft.com/office/drawing/2014/main" id="{72350A78-167F-41AA-9E7E-B92352CF2366}"/>
                </a:ext>
              </a:extLst>
            </p:cNvPr>
            <p:cNvSpPr/>
            <p:nvPr/>
          </p:nvSpPr>
          <p:spPr>
            <a:xfrm>
              <a:off x="6658870" y="34116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2" name="Rectangle 591">
              <a:extLst>
                <a:ext uri="{FF2B5EF4-FFF2-40B4-BE49-F238E27FC236}">
                  <a16:creationId xmlns:a16="http://schemas.microsoft.com/office/drawing/2014/main" id="{B1967CA2-AC9E-4A7E-A538-864A40CEDA04}"/>
                </a:ext>
              </a:extLst>
            </p:cNvPr>
            <p:cNvSpPr/>
            <p:nvPr/>
          </p:nvSpPr>
          <p:spPr>
            <a:xfrm>
              <a:off x="6543341" y="34745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3" name="Rectangle 592">
              <a:extLst>
                <a:ext uri="{FF2B5EF4-FFF2-40B4-BE49-F238E27FC236}">
                  <a16:creationId xmlns:a16="http://schemas.microsoft.com/office/drawing/2014/main" id="{8E722D3D-E532-4B2C-B6DD-F45F15DFF2B5}"/>
                </a:ext>
              </a:extLst>
            </p:cNvPr>
            <p:cNvSpPr/>
            <p:nvPr/>
          </p:nvSpPr>
          <p:spPr>
            <a:xfrm>
              <a:off x="6598574" y="34745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4" name="Rectangle 593">
              <a:extLst>
                <a:ext uri="{FF2B5EF4-FFF2-40B4-BE49-F238E27FC236}">
                  <a16:creationId xmlns:a16="http://schemas.microsoft.com/office/drawing/2014/main" id="{F5D54CCC-FCED-4A47-B1BD-744CAE7913B1}"/>
                </a:ext>
              </a:extLst>
            </p:cNvPr>
            <p:cNvSpPr/>
            <p:nvPr/>
          </p:nvSpPr>
          <p:spPr>
            <a:xfrm>
              <a:off x="6597572" y="35347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5" name="Rectangle 594">
              <a:extLst>
                <a:ext uri="{FF2B5EF4-FFF2-40B4-BE49-F238E27FC236}">
                  <a16:creationId xmlns:a16="http://schemas.microsoft.com/office/drawing/2014/main" id="{A11FF056-4943-4D32-A400-FFF1833F3770}"/>
                </a:ext>
              </a:extLst>
            </p:cNvPr>
            <p:cNvSpPr/>
            <p:nvPr/>
          </p:nvSpPr>
          <p:spPr>
            <a:xfrm>
              <a:off x="6543340" y="35347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6" name="Rectangle 595">
              <a:extLst>
                <a:ext uri="{FF2B5EF4-FFF2-40B4-BE49-F238E27FC236}">
                  <a16:creationId xmlns:a16="http://schemas.microsoft.com/office/drawing/2014/main" id="{00A7AD7C-7CFF-4E8C-A597-31508EEE118E}"/>
                </a:ext>
              </a:extLst>
            </p:cNvPr>
            <p:cNvSpPr/>
            <p:nvPr/>
          </p:nvSpPr>
          <p:spPr>
            <a:xfrm>
              <a:off x="6657869" y="34745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7" name="Rectangle 596">
              <a:extLst>
                <a:ext uri="{FF2B5EF4-FFF2-40B4-BE49-F238E27FC236}">
                  <a16:creationId xmlns:a16="http://schemas.microsoft.com/office/drawing/2014/main" id="{1148D255-48E9-4B7B-A0B1-33216AFCC8DB}"/>
                </a:ext>
              </a:extLst>
            </p:cNvPr>
            <p:cNvSpPr/>
            <p:nvPr/>
          </p:nvSpPr>
          <p:spPr>
            <a:xfrm>
              <a:off x="6713102" y="34745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8" name="Rectangle 597">
              <a:extLst>
                <a:ext uri="{FF2B5EF4-FFF2-40B4-BE49-F238E27FC236}">
                  <a16:creationId xmlns:a16="http://schemas.microsoft.com/office/drawing/2014/main" id="{F9C59505-6750-4C35-80CC-5C5B9CF6CEFF}"/>
                </a:ext>
              </a:extLst>
            </p:cNvPr>
            <p:cNvSpPr/>
            <p:nvPr/>
          </p:nvSpPr>
          <p:spPr>
            <a:xfrm>
              <a:off x="6712100" y="35347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99" name="Rectangle 598">
              <a:extLst>
                <a:ext uri="{FF2B5EF4-FFF2-40B4-BE49-F238E27FC236}">
                  <a16:creationId xmlns:a16="http://schemas.microsoft.com/office/drawing/2014/main" id="{0647E8E0-C1A7-487A-BE19-0EE76C4A5E17}"/>
                </a:ext>
              </a:extLst>
            </p:cNvPr>
            <p:cNvSpPr/>
            <p:nvPr/>
          </p:nvSpPr>
          <p:spPr>
            <a:xfrm>
              <a:off x="6657868" y="35347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0" name="Rectangle 599">
              <a:extLst>
                <a:ext uri="{FF2B5EF4-FFF2-40B4-BE49-F238E27FC236}">
                  <a16:creationId xmlns:a16="http://schemas.microsoft.com/office/drawing/2014/main" id="{2716142F-C22C-4DE0-8FCE-F0D94EA3BFCF}"/>
                </a:ext>
              </a:extLst>
            </p:cNvPr>
            <p:cNvSpPr/>
            <p:nvPr/>
          </p:nvSpPr>
          <p:spPr>
            <a:xfrm>
              <a:off x="6774867" y="31053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1" name="Rectangle 600">
              <a:extLst>
                <a:ext uri="{FF2B5EF4-FFF2-40B4-BE49-F238E27FC236}">
                  <a16:creationId xmlns:a16="http://schemas.microsoft.com/office/drawing/2014/main" id="{3EBB5294-C06B-4865-A478-001A546E3AFC}"/>
                </a:ext>
              </a:extLst>
            </p:cNvPr>
            <p:cNvSpPr/>
            <p:nvPr/>
          </p:nvSpPr>
          <p:spPr>
            <a:xfrm>
              <a:off x="6830100" y="31053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2" name="Rectangle 601">
              <a:extLst>
                <a:ext uri="{FF2B5EF4-FFF2-40B4-BE49-F238E27FC236}">
                  <a16:creationId xmlns:a16="http://schemas.microsoft.com/office/drawing/2014/main" id="{BC21F26B-ADD6-4CBC-A8AE-F9BD120CE224}"/>
                </a:ext>
              </a:extLst>
            </p:cNvPr>
            <p:cNvSpPr/>
            <p:nvPr/>
          </p:nvSpPr>
          <p:spPr>
            <a:xfrm>
              <a:off x="6829098" y="31655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3" name="Rectangle 602">
              <a:extLst>
                <a:ext uri="{FF2B5EF4-FFF2-40B4-BE49-F238E27FC236}">
                  <a16:creationId xmlns:a16="http://schemas.microsoft.com/office/drawing/2014/main" id="{ABF37676-6ED1-4D1A-98FD-6FB8BB34F1CB}"/>
                </a:ext>
              </a:extLst>
            </p:cNvPr>
            <p:cNvSpPr/>
            <p:nvPr/>
          </p:nvSpPr>
          <p:spPr>
            <a:xfrm>
              <a:off x="6774866" y="31655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4" name="Rectangle 603">
              <a:extLst>
                <a:ext uri="{FF2B5EF4-FFF2-40B4-BE49-F238E27FC236}">
                  <a16:creationId xmlns:a16="http://schemas.microsoft.com/office/drawing/2014/main" id="{22D56B1C-8BBB-4037-9DB0-47EED7A0DE88}"/>
                </a:ext>
              </a:extLst>
            </p:cNvPr>
            <p:cNvSpPr/>
            <p:nvPr/>
          </p:nvSpPr>
          <p:spPr>
            <a:xfrm>
              <a:off x="6889395" y="31053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5" name="Rectangle 604">
              <a:extLst>
                <a:ext uri="{FF2B5EF4-FFF2-40B4-BE49-F238E27FC236}">
                  <a16:creationId xmlns:a16="http://schemas.microsoft.com/office/drawing/2014/main" id="{C57C46FF-C306-481E-A6B9-6FDA70FB947E}"/>
                </a:ext>
              </a:extLst>
            </p:cNvPr>
            <p:cNvSpPr/>
            <p:nvPr/>
          </p:nvSpPr>
          <p:spPr>
            <a:xfrm>
              <a:off x="6944628" y="31053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6" name="Rectangle 605">
              <a:extLst>
                <a:ext uri="{FF2B5EF4-FFF2-40B4-BE49-F238E27FC236}">
                  <a16:creationId xmlns:a16="http://schemas.microsoft.com/office/drawing/2014/main" id="{641C9C7B-366C-400F-B195-4F2AD977461F}"/>
                </a:ext>
              </a:extLst>
            </p:cNvPr>
            <p:cNvSpPr/>
            <p:nvPr/>
          </p:nvSpPr>
          <p:spPr>
            <a:xfrm>
              <a:off x="6943626" y="31655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7" name="Rectangle 606">
              <a:extLst>
                <a:ext uri="{FF2B5EF4-FFF2-40B4-BE49-F238E27FC236}">
                  <a16:creationId xmlns:a16="http://schemas.microsoft.com/office/drawing/2014/main" id="{B02A96DF-0493-4AA8-ABC4-3AE104AF4035}"/>
                </a:ext>
              </a:extLst>
            </p:cNvPr>
            <p:cNvSpPr/>
            <p:nvPr/>
          </p:nvSpPr>
          <p:spPr>
            <a:xfrm>
              <a:off x="6889394" y="31655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8" name="Rectangle 607">
              <a:extLst>
                <a:ext uri="{FF2B5EF4-FFF2-40B4-BE49-F238E27FC236}">
                  <a16:creationId xmlns:a16="http://schemas.microsoft.com/office/drawing/2014/main" id="{119160F2-F271-4E48-8256-7C03C376BA23}"/>
                </a:ext>
              </a:extLst>
            </p:cNvPr>
            <p:cNvSpPr/>
            <p:nvPr/>
          </p:nvSpPr>
          <p:spPr>
            <a:xfrm>
              <a:off x="6773865" y="32283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9" name="Rectangle 608">
              <a:extLst>
                <a:ext uri="{FF2B5EF4-FFF2-40B4-BE49-F238E27FC236}">
                  <a16:creationId xmlns:a16="http://schemas.microsoft.com/office/drawing/2014/main" id="{D85F0356-5F9E-48B0-97B1-1DF271DFD7E2}"/>
                </a:ext>
              </a:extLst>
            </p:cNvPr>
            <p:cNvSpPr/>
            <p:nvPr/>
          </p:nvSpPr>
          <p:spPr>
            <a:xfrm>
              <a:off x="6829098" y="32283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0" name="Rectangle 609">
              <a:extLst>
                <a:ext uri="{FF2B5EF4-FFF2-40B4-BE49-F238E27FC236}">
                  <a16:creationId xmlns:a16="http://schemas.microsoft.com/office/drawing/2014/main" id="{A3C40225-7BB9-4D2F-9880-B951523F412E}"/>
                </a:ext>
              </a:extLst>
            </p:cNvPr>
            <p:cNvSpPr/>
            <p:nvPr/>
          </p:nvSpPr>
          <p:spPr>
            <a:xfrm>
              <a:off x="6828096" y="32886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1" name="Rectangle 610">
              <a:extLst>
                <a:ext uri="{FF2B5EF4-FFF2-40B4-BE49-F238E27FC236}">
                  <a16:creationId xmlns:a16="http://schemas.microsoft.com/office/drawing/2014/main" id="{69131F42-B649-439F-80F1-1C1317C98B03}"/>
                </a:ext>
              </a:extLst>
            </p:cNvPr>
            <p:cNvSpPr/>
            <p:nvPr/>
          </p:nvSpPr>
          <p:spPr>
            <a:xfrm>
              <a:off x="6773864" y="32886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2" name="Rectangle 611">
              <a:extLst>
                <a:ext uri="{FF2B5EF4-FFF2-40B4-BE49-F238E27FC236}">
                  <a16:creationId xmlns:a16="http://schemas.microsoft.com/office/drawing/2014/main" id="{F7431210-1F37-479F-BDAA-C352A0DF53E4}"/>
                </a:ext>
              </a:extLst>
            </p:cNvPr>
            <p:cNvSpPr/>
            <p:nvPr/>
          </p:nvSpPr>
          <p:spPr>
            <a:xfrm>
              <a:off x="6888393" y="32283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3" name="Rectangle 612">
              <a:extLst>
                <a:ext uri="{FF2B5EF4-FFF2-40B4-BE49-F238E27FC236}">
                  <a16:creationId xmlns:a16="http://schemas.microsoft.com/office/drawing/2014/main" id="{EA326A97-833B-4445-AB1A-6F1AA56B7267}"/>
                </a:ext>
              </a:extLst>
            </p:cNvPr>
            <p:cNvSpPr/>
            <p:nvPr/>
          </p:nvSpPr>
          <p:spPr>
            <a:xfrm>
              <a:off x="6943626" y="32283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4" name="Rectangle 613">
              <a:extLst>
                <a:ext uri="{FF2B5EF4-FFF2-40B4-BE49-F238E27FC236}">
                  <a16:creationId xmlns:a16="http://schemas.microsoft.com/office/drawing/2014/main" id="{1E75CB52-90DA-47BE-AA22-53B3E152DF30}"/>
                </a:ext>
              </a:extLst>
            </p:cNvPr>
            <p:cNvSpPr/>
            <p:nvPr/>
          </p:nvSpPr>
          <p:spPr>
            <a:xfrm>
              <a:off x="6942624" y="32886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5" name="Rectangle 614">
              <a:extLst>
                <a:ext uri="{FF2B5EF4-FFF2-40B4-BE49-F238E27FC236}">
                  <a16:creationId xmlns:a16="http://schemas.microsoft.com/office/drawing/2014/main" id="{784E0728-D2C8-4A6E-9E88-2310D8EDF991}"/>
                </a:ext>
              </a:extLst>
            </p:cNvPr>
            <p:cNvSpPr/>
            <p:nvPr/>
          </p:nvSpPr>
          <p:spPr>
            <a:xfrm>
              <a:off x="6888392" y="32886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6" name="Rectangle 615">
              <a:extLst>
                <a:ext uri="{FF2B5EF4-FFF2-40B4-BE49-F238E27FC236}">
                  <a16:creationId xmlns:a16="http://schemas.microsoft.com/office/drawing/2014/main" id="{CA75E800-8440-4BC9-A597-944C9DB6420A}"/>
                </a:ext>
              </a:extLst>
            </p:cNvPr>
            <p:cNvSpPr/>
            <p:nvPr/>
          </p:nvSpPr>
          <p:spPr>
            <a:xfrm>
              <a:off x="6773617" y="33488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7" name="Rectangle 616">
              <a:extLst>
                <a:ext uri="{FF2B5EF4-FFF2-40B4-BE49-F238E27FC236}">
                  <a16:creationId xmlns:a16="http://schemas.microsoft.com/office/drawing/2014/main" id="{39E9840F-B98D-4E62-A44B-11093C6D2BF1}"/>
                </a:ext>
              </a:extLst>
            </p:cNvPr>
            <p:cNvSpPr/>
            <p:nvPr/>
          </p:nvSpPr>
          <p:spPr>
            <a:xfrm>
              <a:off x="6828850" y="33488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8" name="Rectangle 617">
              <a:extLst>
                <a:ext uri="{FF2B5EF4-FFF2-40B4-BE49-F238E27FC236}">
                  <a16:creationId xmlns:a16="http://schemas.microsoft.com/office/drawing/2014/main" id="{1A3AA571-23AE-4A35-88B2-56F0EEDFE8FA}"/>
                </a:ext>
              </a:extLst>
            </p:cNvPr>
            <p:cNvSpPr/>
            <p:nvPr/>
          </p:nvSpPr>
          <p:spPr>
            <a:xfrm>
              <a:off x="6827848" y="34090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9" name="Rectangle 618">
              <a:extLst>
                <a:ext uri="{FF2B5EF4-FFF2-40B4-BE49-F238E27FC236}">
                  <a16:creationId xmlns:a16="http://schemas.microsoft.com/office/drawing/2014/main" id="{D57CE8B4-61FD-456F-9418-C8F75EE35A57}"/>
                </a:ext>
              </a:extLst>
            </p:cNvPr>
            <p:cNvSpPr/>
            <p:nvPr/>
          </p:nvSpPr>
          <p:spPr>
            <a:xfrm>
              <a:off x="6773616" y="34090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0" name="Rectangle 619">
              <a:extLst>
                <a:ext uri="{FF2B5EF4-FFF2-40B4-BE49-F238E27FC236}">
                  <a16:creationId xmlns:a16="http://schemas.microsoft.com/office/drawing/2014/main" id="{A519A00A-8FD5-4CC5-A5EE-07D9AC6043AC}"/>
                </a:ext>
              </a:extLst>
            </p:cNvPr>
            <p:cNvSpPr/>
            <p:nvPr/>
          </p:nvSpPr>
          <p:spPr>
            <a:xfrm>
              <a:off x="6888145" y="33488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1" name="Rectangle 620">
              <a:extLst>
                <a:ext uri="{FF2B5EF4-FFF2-40B4-BE49-F238E27FC236}">
                  <a16:creationId xmlns:a16="http://schemas.microsoft.com/office/drawing/2014/main" id="{733F32AB-5BF9-4483-8ECC-90E4C11E57A7}"/>
                </a:ext>
              </a:extLst>
            </p:cNvPr>
            <p:cNvSpPr/>
            <p:nvPr/>
          </p:nvSpPr>
          <p:spPr>
            <a:xfrm>
              <a:off x="6943378" y="33488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2" name="Rectangle 621">
              <a:extLst>
                <a:ext uri="{FF2B5EF4-FFF2-40B4-BE49-F238E27FC236}">
                  <a16:creationId xmlns:a16="http://schemas.microsoft.com/office/drawing/2014/main" id="{11EC5E8A-A1C9-4E36-BAA2-3F056E586817}"/>
                </a:ext>
              </a:extLst>
            </p:cNvPr>
            <p:cNvSpPr/>
            <p:nvPr/>
          </p:nvSpPr>
          <p:spPr>
            <a:xfrm>
              <a:off x="6942376" y="34090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3" name="Rectangle 622">
              <a:extLst>
                <a:ext uri="{FF2B5EF4-FFF2-40B4-BE49-F238E27FC236}">
                  <a16:creationId xmlns:a16="http://schemas.microsoft.com/office/drawing/2014/main" id="{F8804B4C-C94C-4A3A-8742-8BD478BF04B1}"/>
                </a:ext>
              </a:extLst>
            </p:cNvPr>
            <p:cNvSpPr/>
            <p:nvPr/>
          </p:nvSpPr>
          <p:spPr>
            <a:xfrm>
              <a:off x="6888144" y="34090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4" name="Rectangle 623">
              <a:extLst>
                <a:ext uri="{FF2B5EF4-FFF2-40B4-BE49-F238E27FC236}">
                  <a16:creationId xmlns:a16="http://schemas.microsoft.com/office/drawing/2014/main" id="{83C4107F-C244-4479-AE27-18502AAC36AF}"/>
                </a:ext>
              </a:extLst>
            </p:cNvPr>
            <p:cNvSpPr/>
            <p:nvPr/>
          </p:nvSpPr>
          <p:spPr>
            <a:xfrm>
              <a:off x="6772615" y="34719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5" name="Rectangle 624">
              <a:extLst>
                <a:ext uri="{FF2B5EF4-FFF2-40B4-BE49-F238E27FC236}">
                  <a16:creationId xmlns:a16="http://schemas.microsoft.com/office/drawing/2014/main" id="{B226B40F-52C1-4A5D-8D63-0009958D194B}"/>
                </a:ext>
              </a:extLst>
            </p:cNvPr>
            <p:cNvSpPr/>
            <p:nvPr/>
          </p:nvSpPr>
          <p:spPr>
            <a:xfrm>
              <a:off x="6827848" y="34719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6" name="Rectangle 625">
              <a:extLst>
                <a:ext uri="{FF2B5EF4-FFF2-40B4-BE49-F238E27FC236}">
                  <a16:creationId xmlns:a16="http://schemas.microsoft.com/office/drawing/2014/main" id="{FEDF6CBE-84B6-4F67-94E7-DA93787E9927}"/>
                </a:ext>
              </a:extLst>
            </p:cNvPr>
            <p:cNvSpPr/>
            <p:nvPr/>
          </p:nvSpPr>
          <p:spPr>
            <a:xfrm>
              <a:off x="6826846" y="35321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7" name="Rectangle 626">
              <a:extLst>
                <a:ext uri="{FF2B5EF4-FFF2-40B4-BE49-F238E27FC236}">
                  <a16:creationId xmlns:a16="http://schemas.microsoft.com/office/drawing/2014/main" id="{6E2E4872-F7C1-4DCE-9D3E-FAF62D1524B2}"/>
                </a:ext>
              </a:extLst>
            </p:cNvPr>
            <p:cNvSpPr/>
            <p:nvPr/>
          </p:nvSpPr>
          <p:spPr>
            <a:xfrm>
              <a:off x="6772614" y="35321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8" name="Rectangle 627">
              <a:extLst>
                <a:ext uri="{FF2B5EF4-FFF2-40B4-BE49-F238E27FC236}">
                  <a16:creationId xmlns:a16="http://schemas.microsoft.com/office/drawing/2014/main" id="{22B3CBED-E7AA-4DAB-9FB4-61F30CE88495}"/>
                </a:ext>
              </a:extLst>
            </p:cNvPr>
            <p:cNvSpPr/>
            <p:nvPr/>
          </p:nvSpPr>
          <p:spPr>
            <a:xfrm>
              <a:off x="6887143" y="34719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9" name="Rectangle 628">
              <a:extLst>
                <a:ext uri="{FF2B5EF4-FFF2-40B4-BE49-F238E27FC236}">
                  <a16:creationId xmlns:a16="http://schemas.microsoft.com/office/drawing/2014/main" id="{A021F1D7-702D-4AE6-998A-8F3B2DD2CBBD}"/>
                </a:ext>
              </a:extLst>
            </p:cNvPr>
            <p:cNvSpPr/>
            <p:nvPr/>
          </p:nvSpPr>
          <p:spPr>
            <a:xfrm>
              <a:off x="6942376" y="34719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0" name="Rectangle 629">
              <a:extLst>
                <a:ext uri="{FF2B5EF4-FFF2-40B4-BE49-F238E27FC236}">
                  <a16:creationId xmlns:a16="http://schemas.microsoft.com/office/drawing/2014/main" id="{5242D22E-FB94-4DE2-BBD6-92047F0A7416}"/>
                </a:ext>
              </a:extLst>
            </p:cNvPr>
            <p:cNvSpPr/>
            <p:nvPr/>
          </p:nvSpPr>
          <p:spPr>
            <a:xfrm>
              <a:off x="6941374" y="35321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1" name="Rectangle 630">
              <a:extLst>
                <a:ext uri="{FF2B5EF4-FFF2-40B4-BE49-F238E27FC236}">
                  <a16:creationId xmlns:a16="http://schemas.microsoft.com/office/drawing/2014/main" id="{5532D704-D332-4C86-9CCB-6BF7512CCDC2}"/>
                </a:ext>
              </a:extLst>
            </p:cNvPr>
            <p:cNvSpPr/>
            <p:nvPr/>
          </p:nvSpPr>
          <p:spPr>
            <a:xfrm>
              <a:off x="6887142" y="35321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2" name="Rectangle 631">
              <a:extLst>
                <a:ext uri="{FF2B5EF4-FFF2-40B4-BE49-F238E27FC236}">
                  <a16:creationId xmlns:a16="http://schemas.microsoft.com/office/drawing/2014/main" id="{985A2A94-96ED-43BC-8644-22B4DDD4014A}"/>
                </a:ext>
              </a:extLst>
            </p:cNvPr>
            <p:cNvSpPr/>
            <p:nvPr/>
          </p:nvSpPr>
          <p:spPr>
            <a:xfrm>
              <a:off x="7002921" y="31053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3" name="Rectangle 632">
              <a:extLst>
                <a:ext uri="{FF2B5EF4-FFF2-40B4-BE49-F238E27FC236}">
                  <a16:creationId xmlns:a16="http://schemas.microsoft.com/office/drawing/2014/main" id="{D5523929-3F28-4B99-A719-3FF7DDC69049}"/>
                </a:ext>
              </a:extLst>
            </p:cNvPr>
            <p:cNvSpPr/>
            <p:nvPr/>
          </p:nvSpPr>
          <p:spPr>
            <a:xfrm>
              <a:off x="7058154" y="31053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4" name="Rectangle 633">
              <a:extLst>
                <a:ext uri="{FF2B5EF4-FFF2-40B4-BE49-F238E27FC236}">
                  <a16:creationId xmlns:a16="http://schemas.microsoft.com/office/drawing/2014/main" id="{ED1E406D-BFFF-4D5D-AE9A-18AA3B0E1C54}"/>
                </a:ext>
              </a:extLst>
            </p:cNvPr>
            <p:cNvSpPr/>
            <p:nvPr/>
          </p:nvSpPr>
          <p:spPr>
            <a:xfrm>
              <a:off x="7057152" y="31655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5" name="Rectangle 634">
              <a:extLst>
                <a:ext uri="{FF2B5EF4-FFF2-40B4-BE49-F238E27FC236}">
                  <a16:creationId xmlns:a16="http://schemas.microsoft.com/office/drawing/2014/main" id="{1B4DAB97-601F-446F-B168-74AE61C849DD}"/>
                </a:ext>
              </a:extLst>
            </p:cNvPr>
            <p:cNvSpPr/>
            <p:nvPr/>
          </p:nvSpPr>
          <p:spPr>
            <a:xfrm>
              <a:off x="7002920" y="31655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6" name="Rectangle 635">
              <a:extLst>
                <a:ext uri="{FF2B5EF4-FFF2-40B4-BE49-F238E27FC236}">
                  <a16:creationId xmlns:a16="http://schemas.microsoft.com/office/drawing/2014/main" id="{7AB67819-054A-4B9F-A9AD-C0C4415D506C}"/>
                </a:ext>
              </a:extLst>
            </p:cNvPr>
            <p:cNvSpPr/>
            <p:nvPr/>
          </p:nvSpPr>
          <p:spPr>
            <a:xfrm>
              <a:off x="7117449" y="31053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7" name="Rectangle 636">
              <a:extLst>
                <a:ext uri="{FF2B5EF4-FFF2-40B4-BE49-F238E27FC236}">
                  <a16:creationId xmlns:a16="http://schemas.microsoft.com/office/drawing/2014/main" id="{C0CFA8CC-701A-4C81-B804-BEFC06DB938B}"/>
                </a:ext>
              </a:extLst>
            </p:cNvPr>
            <p:cNvSpPr/>
            <p:nvPr/>
          </p:nvSpPr>
          <p:spPr>
            <a:xfrm>
              <a:off x="7172682" y="31053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8" name="Rectangle 637">
              <a:extLst>
                <a:ext uri="{FF2B5EF4-FFF2-40B4-BE49-F238E27FC236}">
                  <a16:creationId xmlns:a16="http://schemas.microsoft.com/office/drawing/2014/main" id="{6060C0C5-219E-4689-A937-D37F0DD93C30}"/>
                </a:ext>
              </a:extLst>
            </p:cNvPr>
            <p:cNvSpPr/>
            <p:nvPr/>
          </p:nvSpPr>
          <p:spPr>
            <a:xfrm>
              <a:off x="7171680" y="31655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9" name="Rectangle 638">
              <a:extLst>
                <a:ext uri="{FF2B5EF4-FFF2-40B4-BE49-F238E27FC236}">
                  <a16:creationId xmlns:a16="http://schemas.microsoft.com/office/drawing/2014/main" id="{365BE4E6-93F2-4461-A7E6-AFE5440BC486}"/>
                </a:ext>
              </a:extLst>
            </p:cNvPr>
            <p:cNvSpPr/>
            <p:nvPr/>
          </p:nvSpPr>
          <p:spPr>
            <a:xfrm>
              <a:off x="7117448" y="31655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0" name="Rectangle 639">
              <a:extLst>
                <a:ext uri="{FF2B5EF4-FFF2-40B4-BE49-F238E27FC236}">
                  <a16:creationId xmlns:a16="http://schemas.microsoft.com/office/drawing/2014/main" id="{363A023C-75A4-4ECC-AE94-E818975670C7}"/>
                </a:ext>
              </a:extLst>
            </p:cNvPr>
            <p:cNvSpPr/>
            <p:nvPr/>
          </p:nvSpPr>
          <p:spPr>
            <a:xfrm>
              <a:off x="7001919" y="32283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1" name="Rectangle 640">
              <a:extLst>
                <a:ext uri="{FF2B5EF4-FFF2-40B4-BE49-F238E27FC236}">
                  <a16:creationId xmlns:a16="http://schemas.microsoft.com/office/drawing/2014/main" id="{3ECA529C-E924-41CB-9D5A-AA94246609AD}"/>
                </a:ext>
              </a:extLst>
            </p:cNvPr>
            <p:cNvSpPr/>
            <p:nvPr/>
          </p:nvSpPr>
          <p:spPr>
            <a:xfrm>
              <a:off x="7057152" y="32283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2" name="Rectangle 641">
              <a:extLst>
                <a:ext uri="{FF2B5EF4-FFF2-40B4-BE49-F238E27FC236}">
                  <a16:creationId xmlns:a16="http://schemas.microsoft.com/office/drawing/2014/main" id="{4E130CA1-762E-4173-B495-FC3DE2BD8A52}"/>
                </a:ext>
              </a:extLst>
            </p:cNvPr>
            <p:cNvSpPr/>
            <p:nvPr/>
          </p:nvSpPr>
          <p:spPr>
            <a:xfrm>
              <a:off x="7056150" y="32886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3" name="Rectangle 642">
              <a:extLst>
                <a:ext uri="{FF2B5EF4-FFF2-40B4-BE49-F238E27FC236}">
                  <a16:creationId xmlns:a16="http://schemas.microsoft.com/office/drawing/2014/main" id="{5776F109-8B5D-48D2-9DF3-710AEEA0708D}"/>
                </a:ext>
              </a:extLst>
            </p:cNvPr>
            <p:cNvSpPr/>
            <p:nvPr/>
          </p:nvSpPr>
          <p:spPr>
            <a:xfrm>
              <a:off x="7001918" y="32886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4" name="Rectangle 643">
              <a:extLst>
                <a:ext uri="{FF2B5EF4-FFF2-40B4-BE49-F238E27FC236}">
                  <a16:creationId xmlns:a16="http://schemas.microsoft.com/office/drawing/2014/main" id="{7617C325-7947-44C2-BB4B-366EEA9B2329}"/>
                </a:ext>
              </a:extLst>
            </p:cNvPr>
            <p:cNvSpPr/>
            <p:nvPr/>
          </p:nvSpPr>
          <p:spPr>
            <a:xfrm>
              <a:off x="7116447" y="32283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5" name="Rectangle 644">
              <a:extLst>
                <a:ext uri="{FF2B5EF4-FFF2-40B4-BE49-F238E27FC236}">
                  <a16:creationId xmlns:a16="http://schemas.microsoft.com/office/drawing/2014/main" id="{DAA39D9A-6697-46C7-9600-7447189D6532}"/>
                </a:ext>
              </a:extLst>
            </p:cNvPr>
            <p:cNvSpPr/>
            <p:nvPr/>
          </p:nvSpPr>
          <p:spPr>
            <a:xfrm>
              <a:off x="7171680" y="32283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6" name="Rectangle 645">
              <a:extLst>
                <a:ext uri="{FF2B5EF4-FFF2-40B4-BE49-F238E27FC236}">
                  <a16:creationId xmlns:a16="http://schemas.microsoft.com/office/drawing/2014/main" id="{EBB0587C-C564-4B00-89AD-AFF5EE0B7728}"/>
                </a:ext>
              </a:extLst>
            </p:cNvPr>
            <p:cNvSpPr/>
            <p:nvPr/>
          </p:nvSpPr>
          <p:spPr>
            <a:xfrm>
              <a:off x="7170678" y="32886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7" name="Rectangle 646">
              <a:extLst>
                <a:ext uri="{FF2B5EF4-FFF2-40B4-BE49-F238E27FC236}">
                  <a16:creationId xmlns:a16="http://schemas.microsoft.com/office/drawing/2014/main" id="{269001DC-0C77-4B43-9382-15DBF052A282}"/>
                </a:ext>
              </a:extLst>
            </p:cNvPr>
            <p:cNvSpPr/>
            <p:nvPr/>
          </p:nvSpPr>
          <p:spPr>
            <a:xfrm>
              <a:off x="7116446" y="32886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8" name="Rectangle 647">
              <a:extLst>
                <a:ext uri="{FF2B5EF4-FFF2-40B4-BE49-F238E27FC236}">
                  <a16:creationId xmlns:a16="http://schemas.microsoft.com/office/drawing/2014/main" id="{C294B821-C230-4322-862F-76B46023D43C}"/>
                </a:ext>
              </a:extLst>
            </p:cNvPr>
            <p:cNvSpPr/>
            <p:nvPr/>
          </p:nvSpPr>
          <p:spPr>
            <a:xfrm>
              <a:off x="7001671" y="33488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49" name="Rectangle 648">
              <a:extLst>
                <a:ext uri="{FF2B5EF4-FFF2-40B4-BE49-F238E27FC236}">
                  <a16:creationId xmlns:a16="http://schemas.microsoft.com/office/drawing/2014/main" id="{27949541-D3F6-4320-A787-54CFE65DD345}"/>
                </a:ext>
              </a:extLst>
            </p:cNvPr>
            <p:cNvSpPr/>
            <p:nvPr/>
          </p:nvSpPr>
          <p:spPr>
            <a:xfrm>
              <a:off x="7056904" y="33488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0" name="Rectangle 649">
              <a:extLst>
                <a:ext uri="{FF2B5EF4-FFF2-40B4-BE49-F238E27FC236}">
                  <a16:creationId xmlns:a16="http://schemas.microsoft.com/office/drawing/2014/main" id="{9A2287BF-2F30-4C49-9203-E3EC74D09C00}"/>
                </a:ext>
              </a:extLst>
            </p:cNvPr>
            <p:cNvSpPr/>
            <p:nvPr/>
          </p:nvSpPr>
          <p:spPr>
            <a:xfrm>
              <a:off x="7055902" y="34090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1" name="Rectangle 650">
              <a:extLst>
                <a:ext uri="{FF2B5EF4-FFF2-40B4-BE49-F238E27FC236}">
                  <a16:creationId xmlns:a16="http://schemas.microsoft.com/office/drawing/2014/main" id="{AFAD1393-BDC8-4589-A5C5-BE253C0C7533}"/>
                </a:ext>
              </a:extLst>
            </p:cNvPr>
            <p:cNvSpPr/>
            <p:nvPr/>
          </p:nvSpPr>
          <p:spPr>
            <a:xfrm>
              <a:off x="7001670" y="34090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2" name="Rectangle 651">
              <a:extLst>
                <a:ext uri="{FF2B5EF4-FFF2-40B4-BE49-F238E27FC236}">
                  <a16:creationId xmlns:a16="http://schemas.microsoft.com/office/drawing/2014/main" id="{4F1F7915-E5C3-499E-8212-290032844FF0}"/>
                </a:ext>
              </a:extLst>
            </p:cNvPr>
            <p:cNvSpPr/>
            <p:nvPr/>
          </p:nvSpPr>
          <p:spPr>
            <a:xfrm>
              <a:off x="7116199" y="33488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3" name="Rectangle 652">
              <a:extLst>
                <a:ext uri="{FF2B5EF4-FFF2-40B4-BE49-F238E27FC236}">
                  <a16:creationId xmlns:a16="http://schemas.microsoft.com/office/drawing/2014/main" id="{A7EC2C2F-C8CF-4303-AC31-C68586DFF864}"/>
                </a:ext>
              </a:extLst>
            </p:cNvPr>
            <p:cNvSpPr/>
            <p:nvPr/>
          </p:nvSpPr>
          <p:spPr>
            <a:xfrm>
              <a:off x="7171432" y="33488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4" name="Rectangle 653">
              <a:extLst>
                <a:ext uri="{FF2B5EF4-FFF2-40B4-BE49-F238E27FC236}">
                  <a16:creationId xmlns:a16="http://schemas.microsoft.com/office/drawing/2014/main" id="{23BB682B-F7AB-4692-9CA3-5C63C553A40D}"/>
                </a:ext>
              </a:extLst>
            </p:cNvPr>
            <p:cNvSpPr/>
            <p:nvPr/>
          </p:nvSpPr>
          <p:spPr>
            <a:xfrm>
              <a:off x="7170430" y="34090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5" name="Rectangle 654">
              <a:extLst>
                <a:ext uri="{FF2B5EF4-FFF2-40B4-BE49-F238E27FC236}">
                  <a16:creationId xmlns:a16="http://schemas.microsoft.com/office/drawing/2014/main" id="{6930C0AA-3A39-4DD6-A4E9-3CEA2085E6DA}"/>
                </a:ext>
              </a:extLst>
            </p:cNvPr>
            <p:cNvSpPr/>
            <p:nvPr/>
          </p:nvSpPr>
          <p:spPr>
            <a:xfrm>
              <a:off x="7116198" y="34090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6" name="Rectangle 655">
              <a:extLst>
                <a:ext uri="{FF2B5EF4-FFF2-40B4-BE49-F238E27FC236}">
                  <a16:creationId xmlns:a16="http://schemas.microsoft.com/office/drawing/2014/main" id="{95F08341-1D96-482B-A67F-E44BD7C58303}"/>
                </a:ext>
              </a:extLst>
            </p:cNvPr>
            <p:cNvSpPr/>
            <p:nvPr/>
          </p:nvSpPr>
          <p:spPr>
            <a:xfrm>
              <a:off x="7000669" y="34719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7" name="Rectangle 656">
              <a:extLst>
                <a:ext uri="{FF2B5EF4-FFF2-40B4-BE49-F238E27FC236}">
                  <a16:creationId xmlns:a16="http://schemas.microsoft.com/office/drawing/2014/main" id="{47D231D1-7A80-426F-944B-318AD0342E5C}"/>
                </a:ext>
              </a:extLst>
            </p:cNvPr>
            <p:cNvSpPr/>
            <p:nvPr/>
          </p:nvSpPr>
          <p:spPr>
            <a:xfrm>
              <a:off x="7055902" y="34719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8" name="Rectangle 657">
              <a:extLst>
                <a:ext uri="{FF2B5EF4-FFF2-40B4-BE49-F238E27FC236}">
                  <a16:creationId xmlns:a16="http://schemas.microsoft.com/office/drawing/2014/main" id="{7AFB7983-248C-4917-BA76-ED1B4E9B31DB}"/>
                </a:ext>
              </a:extLst>
            </p:cNvPr>
            <p:cNvSpPr/>
            <p:nvPr/>
          </p:nvSpPr>
          <p:spPr>
            <a:xfrm>
              <a:off x="7054900" y="35321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59" name="Rectangle 658">
              <a:extLst>
                <a:ext uri="{FF2B5EF4-FFF2-40B4-BE49-F238E27FC236}">
                  <a16:creationId xmlns:a16="http://schemas.microsoft.com/office/drawing/2014/main" id="{0B98C67C-68C3-41AA-8677-6EBAD9D1CDBF}"/>
                </a:ext>
              </a:extLst>
            </p:cNvPr>
            <p:cNvSpPr/>
            <p:nvPr/>
          </p:nvSpPr>
          <p:spPr>
            <a:xfrm>
              <a:off x="7000668" y="35321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0" name="Rectangle 659">
              <a:extLst>
                <a:ext uri="{FF2B5EF4-FFF2-40B4-BE49-F238E27FC236}">
                  <a16:creationId xmlns:a16="http://schemas.microsoft.com/office/drawing/2014/main" id="{EFAC180B-E564-4C68-937E-DD6D92263DFB}"/>
                </a:ext>
              </a:extLst>
            </p:cNvPr>
            <p:cNvSpPr/>
            <p:nvPr/>
          </p:nvSpPr>
          <p:spPr>
            <a:xfrm>
              <a:off x="7115197" y="34719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1" name="Rectangle 660">
              <a:extLst>
                <a:ext uri="{FF2B5EF4-FFF2-40B4-BE49-F238E27FC236}">
                  <a16:creationId xmlns:a16="http://schemas.microsoft.com/office/drawing/2014/main" id="{FE85547F-F643-422D-912D-A27488E475F2}"/>
                </a:ext>
              </a:extLst>
            </p:cNvPr>
            <p:cNvSpPr/>
            <p:nvPr/>
          </p:nvSpPr>
          <p:spPr>
            <a:xfrm>
              <a:off x="7170430" y="34719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2" name="Rectangle 661">
              <a:extLst>
                <a:ext uri="{FF2B5EF4-FFF2-40B4-BE49-F238E27FC236}">
                  <a16:creationId xmlns:a16="http://schemas.microsoft.com/office/drawing/2014/main" id="{66B4F838-0EDE-4CDE-B968-97920EFA313D}"/>
                </a:ext>
              </a:extLst>
            </p:cNvPr>
            <p:cNvSpPr/>
            <p:nvPr/>
          </p:nvSpPr>
          <p:spPr>
            <a:xfrm>
              <a:off x="7169428" y="35321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3" name="Rectangle 662">
              <a:extLst>
                <a:ext uri="{FF2B5EF4-FFF2-40B4-BE49-F238E27FC236}">
                  <a16:creationId xmlns:a16="http://schemas.microsoft.com/office/drawing/2014/main" id="{0224DF19-EF83-4345-9AD5-D5E4BA291A3C}"/>
                </a:ext>
              </a:extLst>
            </p:cNvPr>
            <p:cNvSpPr/>
            <p:nvPr/>
          </p:nvSpPr>
          <p:spPr>
            <a:xfrm>
              <a:off x="7115196" y="35321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4" name="Rectangle 663">
              <a:extLst>
                <a:ext uri="{FF2B5EF4-FFF2-40B4-BE49-F238E27FC236}">
                  <a16:creationId xmlns:a16="http://schemas.microsoft.com/office/drawing/2014/main" id="{FCF695D4-FFCC-4CCA-AFB7-FB0071DC773F}"/>
                </a:ext>
              </a:extLst>
            </p:cNvPr>
            <p:cNvSpPr/>
            <p:nvPr/>
          </p:nvSpPr>
          <p:spPr>
            <a:xfrm>
              <a:off x="7226292" y="310353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5" name="Rectangle 664">
              <a:extLst>
                <a:ext uri="{FF2B5EF4-FFF2-40B4-BE49-F238E27FC236}">
                  <a16:creationId xmlns:a16="http://schemas.microsoft.com/office/drawing/2014/main" id="{312CF55B-CA5B-4EF5-87CF-B74F213225AF}"/>
                </a:ext>
              </a:extLst>
            </p:cNvPr>
            <p:cNvSpPr/>
            <p:nvPr/>
          </p:nvSpPr>
          <p:spPr>
            <a:xfrm>
              <a:off x="7225290" y="31637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6" name="Rectangle 665">
              <a:extLst>
                <a:ext uri="{FF2B5EF4-FFF2-40B4-BE49-F238E27FC236}">
                  <a16:creationId xmlns:a16="http://schemas.microsoft.com/office/drawing/2014/main" id="{C384DC50-7526-4549-AE3D-FD389892231E}"/>
                </a:ext>
              </a:extLst>
            </p:cNvPr>
            <p:cNvSpPr/>
            <p:nvPr/>
          </p:nvSpPr>
          <p:spPr>
            <a:xfrm>
              <a:off x="7225290" y="322659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7" name="Rectangle 666">
              <a:extLst>
                <a:ext uri="{FF2B5EF4-FFF2-40B4-BE49-F238E27FC236}">
                  <a16:creationId xmlns:a16="http://schemas.microsoft.com/office/drawing/2014/main" id="{BCAF8691-AF67-4EB7-A801-4361A15D96F1}"/>
                </a:ext>
              </a:extLst>
            </p:cNvPr>
            <p:cNvSpPr/>
            <p:nvPr/>
          </p:nvSpPr>
          <p:spPr>
            <a:xfrm>
              <a:off x="7224288" y="328681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8" name="Rectangle 667">
              <a:extLst>
                <a:ext uri="{FF2B5EF4-FFF2-40B4-BE49-F238E27FC236}">
                  <a16:creationId xmlns:a16="http://schemas.microsoft.com/office/drawing/2014/main" id="{1B6942BA-F686-4134-AB17-6C30B7CA47DC}"/>
                </a:ext>
              </a:extLst>
            </p:cNvPr>
            <p:cNvSpPr/>
            <p:nvPr/>
          </p:nvSpPr>
          <p:spPr>
            <a:xfrm>
              <a:off x="7225042" y="334704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9" name="Rectangle 668">
              <a:extLst>
                <a:ext uri="{FF2B5EF4-FFF2-40B4-BE49-F238E27FC236}">
                  <a16:creationId xmlns:a16="http://schemas.microsoft.com/office/drawing/2014/main" id="{4704589E-62E2-4C60-B902-8F6983914B63}"/>
                </a:ext>
              </a:extLst>
            </p:cNvPr>
            <p:cNvSpPr/>
            <p:nvPr/>
          </p:nvSpPr>
          <p:spPr>
            <a:xfrm>
              <a:off x="7224040" y="340727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0" name="Rectangle 669">
              <a:extLst>
                <a:ext uri="{FF2B5EF4-FFF2-40B4-BE49-F238E27FC236}">
                  <a16:creationId xmlns:a16="http://schemas.microsoft.com/office/drawing/2014/main" id="{EFE2CDDE-2CEB-4256-9D7C-99B5F4859EC2}"/>
                </a:ext>
              </a:extLst>
            </p:cNvPr>
            <p:cNvSpPr/>
            <p:nvPr/>
          </p:nvSpPr>
          <p:spPr>
            <a:xfrm>
              <a:off x="7224040" y="347010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1" name="Rectangle 670">
              <a:extLst>
                <a:ext uri="{FF2B5EF4-FFF2-40B4-BE49-F238E27FC236}">
                  <a16:creationId xmlns:a16="http://schemas.microsoft.com/office/drawing/2014/main" id="{2C6BCF3B-51D1-4783-BFC8-616C1D00AE36}"/>
                </a:ext>
              </a:extLst>
            </p:cNvPr>
            <p:cNvSpPr/>
            <p:nvPr/>
          </p:nvSpPr>
          <p:spPr>
            <a:xfrm>
              <a:off x="7223038" y="35303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672" name="Group 671">
            <a:extLst>
              <a:ext uri="{FF2B5EF4-FFF2-40B4-BE49-F238E27FC236}">
                <a16:creationId xmlns:a16="http://schemas.microsoft.com/office/drawing/2014/main" id="{66DB306C-955A-49DF-ACE8-CF79B1C8E797}"/>
              </a:ext>
            </a:extLst>
          </p:cNvPr>
          <p:cNvGrpSpPr/>
          <p:nvPr/>
        </p:nvGrpSpPr>
        <p:grpSpPr>
          <a:xfrm>
            <a:off x="8854839" y="2182042"/>
            <a:ext cx="2106366" cy="2177712"/>
            <a:chOff x="8375868" y="1608728"/>
            <a:chExt cx="2106366" cy="2177712"/>
          </a:xfrm>
        </p:grpSpPr>
        <p:sp>
          <p:nvSpPr>
            <p:cNvPr id="673" name="Rectangle 672">
              <a:extLst>
                <a:ext uri="{FF2B5EF4-FFF2-40B4-BE49-F238E27FC236}">
                  <a16:creationId xmlns:a16="http://schemas.microsoft.com/office/drawing/2014/main" id="{6780818B-9B1D-480E-99CD-D3E47CBF2649}"/>
                </a:ext>
              </a:extLst>
            </p:cNvPr>
            <p:cNvSpPr/>
            <p:nvPr/>
          </p:nvSpPr>
          <p:spPr>
            <a:xfrm>
              <a:off x="8380635" y="16125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4" name="Rectangle 673">
              <a:extLst>
                <a:ext uri="{FF2B5EF4-FFF2-40B4-BE49-F238E27FC236}">
                  <a16:creationId xmlns:a16="http://schemas.microsoft.com/office/drawing/2014/main" id="{54004133-1DB0-4C90-AA1F-A25167E15EB4}"/>
                </a:ext>
              </a:extLst>
            </p:cNvPr>
            <p:cNvSpPr/>
            <p:nvPr/>
          </p:nvSpPr>
          <p:spPr>
            <a:xfrm>
              <a:off x="8435868" y="16125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5" name="Rectangle 674">
              <a:extLst>
                <a:ext uri="{FF2B5EF4-FFF2-40B4-BE49-F238E27FC236}">
                  <a16:creationId xmlns:a16="http://schemas.microsoft.com/office/drawing/2014/main" id="{9FEFE24D-BCE3-451F-89A1-5B280C8CCA83}"/>
                </a:ext>
              </a:extLst>
            </p:cNvPr>
            <p:cNvSpPr/>
            <p:nvPr/>
          </p:nvSpPr>
          <p:spPr>
            <a:xfrm>
              <a:off x="8434866" y="16728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6" name="Rectangle 675">
              <a:extLst>
                <a:ext uri="{FF2B5EF4-FFF2-40B4-BE49-F238E27FC236}">
                  <a16:creationId xmlns:a16="http://schemas.microsoft.com/office/drawing/2014/main" id="{5A85A770-C8C8-404D-95B5-8340F69DB002}"/>
                </a:ext>
              </a:extLst>
            </p:cNvPr>
            <p:cNvSpPr/>
            <p:nvPr/>
          </p:nvSpPr>
          <p:spPr>
            <a:xfrm>
              <a:off x="8380634" y="16728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7" name="Rectangle 676">
              <a:extLst>
                <a:ext uri="{FF2B5EF4-FFF2-40B4-BE49-F238E27FC236}">
                  <a16:creationId xmlns:a16="http://schemas.microsoft.com/office/drawing/2014/main" id="{39243FD1-7E06-4049-BAA9-DE82E273D83F}"/>
                </a:ext>
              </a:extLst>
            </p:cNvPr>
            <p:cNvSpPr/>
            <p:nvPr/>
          </p:nvSpPr>
          <p:spPr>
            <a:xfrm>
              <a:off x="8495163" y="16125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8" name="Rectangle 677">
              <a:extLst>
                <a:ext uri="{FF2B5EF4-FFF2-40B4-BE49-F238E27FC236}">
                  <a16:creationId xmlns:a16="http://schemas.microsoft.com/office/drawing/2014/main" id="{E59552C9-E47B-43CE-B6B8-E2D5BF5AC50D}"/>
                </a:ext>
              </a:extLst>
            </p:cNvPr>
            <p:cNvSpPr/>
            <p:nvPr/>
          </p:nvSpPr>
          <p:spPr>
            <a:xfrm>
              <a:off x="8550396" y="16125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9" name="Rectangle 678">
              <a:extLst>
                <a:ext uri="{FF2B5EF4-FFF2-40B4-BE49-F238E27FC236}">
                  <a16:creationId xmlns:a16="http://schemas.microsoft.com/office/drawing/2014/main" id="{4051353A-259B-4028-B93D-60FBDD4DF7AB}"/>
                </a:ext>
              </a:extLst>
            </p:cNvPr>
            <p:cNvSpPr/>
            <p:nvPr/>
          </p:nvSpPr>
          <p:spPr>
            <a:xfrm>
              <a:off x="8549394" y="16728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0" name="Rectangle 679">
              <a:extLst>
                <a:ext uri="{FF2B5EF4-FFF2-40B4-BE49-F238E27FC236}">
                  <a16:creationId xmlns:a16="http://schemas.microsoft.com/office/drawing/2014/main" id="{164306C6-C929-4F58-8600-D2A3E6829889}"/>
                </a:ext>
              </a:extLst>
            </p:cNvPr>
            <p:cNvSpPr/>
            <p:nvPr/>
          </p:nvSpPr>
          <p:spPr>
            <a:xfrm>
              <a:off x="8495162" y="16728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1" name="Rectangle 680">
              <a:extLst>
                <a:ext uri="{FF2B5EF4-FFF2-40B4-BE49-F238E27FC236}">
                  <a16:creationId xmlns:a16="http://schemas.microsoft.com/office/drawing/2014/main" id="{0AB1D94C-D154-4CBE-B0EC-435EE846982B}"/>
                </a:ext>
              </a:extLst>
            </p:cNvPr>
            <p:cNvSpPr/>
            <p:nvPr/>
          </p:nvSpPr>
          <p:spPr>
            <a:xfrm>
              <a:off x="8379633" y="17356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2" name="Rectangle 681">
              <a:extLst>
                <a:ext uri="{FF2B5EF4-FFF2-40B4-BE49-F238E27FC236}">
                  <a16:creationId xmlns:a16="http://schemas.microsoft.com/office/drawing/2014/main" id="{C16CA34C-81E4-4006-86F7-2460A9B2ED4D}"/>
                </a:ext>
              </a:extLst>
            </p:cNvPr>
            <p:cNvSpPr/>
            <p:nvPr/>
          </p:nvSpPr>
          <p:spPr>
            <a:xfrm>
              <a:off x="8434866" y="17356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3" name="Rectangle 682">
              <a:extLst>
                <a:ext uri="{FF2B5EF4-FFF2-40B4-BE49-F238E27FC236}">
                  <a16:creationId xmlns:a16="http://schemas.microsoft.com/office/drawing/2014/main" id="{B491612B-FDB9-433D-B613-09A06247A113}"/>
                </a:ext>
              </a:extLst>
            </p:cNvPr>
            <p:cNvSpPr/>
            <p:nvPr/>
          </p:nvSpPr>
          <p:spPr>
            <a:xfrm>
              <a:off x="8433864" y="179588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4" name="Rectangle 683">
              <a:extLst>
                <a:ext uri="{FF2B5EF4-FFF2-40B4-BE49-F238E27FC236}">
                  <a16:creationId xmlns:a16="http://schemas.microsoft.com/office/drawing/2014/main" id="{1E2F84FD-95F5-4904-8973-FD3999ED192A}"/>
                </a:ext>
              </a:extLst>
            </p:cNvPr>
            <p:cNvSpPr/>
            <p:nvPr/>
          </p:nvSpPr>
          <p:spPr>
            <a:xfrm>
              <a:off x="8379632" y="17958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5" name="Rectangle 684">
              <a:extLst>
                <a:ext uri="{FF2B5EF4-FFF2-40B4-BE49-F238E27FC236}">
                  <a16:creationId xmlns:a16="http://schemas.microsoft.com/office/drawing/2014/main" id="{F1198C4D-E971-47B5-A6B8-F10CAEF70086}"/>
                </a:ext>
              </a:extLst>
            </p:cNvPr>
            <p:cNvSpPr/>
            <p:nvPr/>
          </p:nvSpPr>
          <p:spPr>
            <a:xfrm>
              <a:off x="8494161" y="17356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6" name="Rectangle 685">
              <a:extLst>
                <a:ext uri="{FF2B5EF4-FFF2-40B4-BE49-F238E27FC236}">
                  <a16:creationId xmlns:a16="http://schemas.microsoft.com/office/drawing/2014/main" id="{705FF320-1642-49CF-9E57-E509D4C2FF4A}"/>
                </a:ext>
              </a:extLst>
            </p:cNvPr>
            <p:cNvSpPr/>
            <p:nvPr/>
          </p:nvSpPr>
          <p:spPr>
            <a:xfrm>
              <a:off x="8549394" y="17356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7" name="Rectangle 686">
              <a:extLst>
                <a:ext uri="{FF2B5EF4-FFF2-40B4-BE49-F238E27FC236}">
                  <a16:creationId xmlns:a16="http://schemas.microsoft.com/office/drawing/2014/main" id="{C4A1722B-8617-49BE-A5B1-9F1E03BEE498}"/>
                </a:ext>
              </a:extLst>
            </p:cNvPr>
            <p:cNvSpPr/>
            <p:nvPr/>
          </p:nvSpPr>
          <p:spPr>
            <a:xfrm>
              <a:off x="8548392" y="179588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8" name="Rectangle 687">
              <a:extLst>
                <a:ext uri="{FF2B5EF4-FFF2-40B4-BE49-F238E27FC236}">
                  <a16:creationId xmlns:a16="http://schemas.microsoft.com/office/drawing/2014/main" id="{A796F03C-709B-490E-A2FB-8994373CDB50}"/>
                </a:ext>
              </a:extLst>
            </p:cNvPr>
            <p:cNvSpPr/>
            <p:nvPr/>
          </p:nvSpPr>
          <p:spPr>
            <a:xfrm>
              <a:off x="8494160" y="17958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89" name="Rectangle 688">
              <a:extLst>
                <a:ext uri="{FF2B5EF4-FFF2-40B4-BE49-F238E27FC236}">
                  <a16:creationId xmlns:a16="http://schemas.microsoft.com/office/drawing/2014/main" id="{465C2BFB-9D62-4207-A73B-AB3095025F9A}"/>
                </a:ext>
              </a:extLst>
            </p:cNvPr>
            <p:cNvSpPr/>
            <p:nvPr/>
          </p:nvSpPr>
          <p:spPr>
            <a:xfrm>
              <a:off x="8379385" y="18561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0" name="Rectangle 689">
              <a:extLst>
                <a:ext uri="{FF2B5EF4-FFF2-40B4-BE49-F238E27FC236}">
                  <a16:creationId xmlns:a16="http://schemas.microsoft.com/office/drawing/2014/main" id="{4BBF3467-FE2F-4D89-96B9-513B653212A3}"/>
                </a:ext>
              </a:extLst>
            </p:cNvPr>
            <p:cNvSpPr/>
            <p:nvPr/>
          </p:nvSpPr>
          <p:spPr>
            <a:xfrm>
              <a:off x="8434618" y="18561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1" name="Rectangle 690">
              <a:extLst>
                <a:ext uri="{FF2B5EF4-FFF2-40B4-BE49-F238E27FC236}">
                  <a16:creationId xmlns:a16="http://schemas.microsoft.com/office/drawing/2014/main" id="{B73BEEA3-492F-4960-BBA7-5187E44111DA}"/>
                </a:ext>
              </a:extLst>
            </p:cNvPr>
            <p:cNvSpPr/>
            <p:nvPr/>
          </p:nvSpPr>
          <p:spPr>
            <a:xfrm>
              <a:off x="8433616" y="19163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2" name="Rectangle 691">
              <a:extLst>
                <a:ext uri="{FF2B5EF4-FFF2-40B4-BE49-F238E27FC236}">
                  <a16:creationId xmlns:a16="http://schemas.microsoft.com/office/drawing/2014/main" id="{E85FB260-8F46-477F-9418-F236FD9DD96A}"/>
                </a:ext>
              </a:extLst>
            </p:cNvPr>
            <p:cNvSpPr/>
            <p:nvPr/>
          </p:nvSpPr>
          <p:spPr>
            <a:xfrm>
              <a:off x="8379384" y="19163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3" name="Rectangle 692">
              <a:extLst>
                <a:ext uri="{FF2B5EF4-FFF2-40B4-BE49-F238E27FC236}">
                  <a16:creationId xmlns:a16="http://schemas.microsoft.com/office/drawing/2014/main" id="{D08AE2D8-AACD-4218-A827-48908C06AF44}"/>
                </a:ext>
              </a:extLst>
            </p:cNvPr>
            <p:cNvSpPr/>
            <p:nvPr/>
          </p:nvSpPr>
          <p:spPr>
            <a:xfrm>
              <a:off x="8493913" y="18561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4" name="Rectangle 693">
              <a:extLst>
                <a:ext uri="{FF2B5EF4-FFF2-40B4-BE49-F238E27FC236}">
                  <a16:creationId xmlns:a16="http://schemas.microsoft.com/office/drawing/2014/main" id="{61C38F35-2C73-4039-BF75-55AB0C0FB25B}"/>
                </a:ext>
              </a:extLst>
            </p:cNvPr>
            <p:cNvSpPr/>
            <p:nvPr/>
          </p:nvSpPr>
          <p:spPr>
            <a:xfrm>
              <a:off x="8549146" y="18561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5" name="Rectangle 694">
              <a:extLst>
                <a:ext uri="{FF2B5EF4-FFF2-40B4-BE49-F238E27FC236}">
                  <a16:creationId xmlns:a16="http://schemas.microsoft.com/office/drawing/2014/main" id="{B7B62A94-E591-4000-9251-12BFCE729184}"/>
                </a:ext>
              </a:extLst>
            </p:cNvPr>
            <p:cNvSpPr/>
            <p:nvPr/>
          </p:nvSpPr>
          <p:spPr>
            <a:xfrm>
              <a:off x="8548144" y="19163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6" name="Rectangle 695">
              <a:extLst>
                <a:ext uri="{FF2B5EF4-FFF2-40B4-BE49-F238E27FC236}">
                  <a16:creationId xmlns:a16="http://schemas.microsoft.com/office/drawing/2014/main" id="{8B97AF58-9EC9-4821-ADCF-5ED4B5F59CFD}"/>
                </a:ext>
              </a:extLst>
            </p:cNvPr>
            <p:cNvSpPr/>
            <p:nvPr/>
          </p:nvSpPr>
          <p:spPr>
            <a:xfrm>
              <a:off x="8493912" y="19163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7" name="Rectangle 696">
              <a:extLst>
                <a:ext uri="{FF2B5EF4-FFF2-40B4-BE49-F238E27FC236}">
                  <a16:creationId xmlns:a16="http://schemas.microsoft.com/office/drawing/2014/main" id="{B11EE516-7022-40AE-9C1B-54099DF937AD}"/>
                </a:ext>
              </a:extLst>
            </p:cNvPr>
            <p:cNvSpPr/>
            <p:nvPr/>
          </p:nvSpPr>
          <p:spPr>
            <a:xfrm>
              <a:off x="8378383" y="19791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8" name="Rectangle 697">
              <a:extLst>
                <a:ext uri="{FF2B5EF4-FFF2-40B4-BE49-F238E27FC236}">
                  <a16:creationId xmlns:a16="http://schemas.microsoft.com/office/drawing/2014/main" id="{05EAA62B-FC53-4F18-8F53-19CC21C39D8E}"/>
                </a:ext>
              </a:extLst>
            </p:cNvPr>
            <p:cNvSpPr/>
            <p:nvPr/>
          </p:nvSpPr>
          <p:spPr>
            <a:xfrm>
              <a:off x="8433616" y="197916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99" name="Rectangle 698">
              <a:extLst>
                <a:ext uri="{FF2B5EF4-FFF2-40B4-BE49-F238E27FC236}">
                  <a16:creationId xmlns:a16="http://schemas.microsoft.com/office/drawing/2014/main" id="{9648A143-1098-49DA-974D-B27966186627}"/>
                </a:ext>
              </a:extLst>
            </p:cNvPr>
            <p:cNvSpPr/>
            <p:nvPr/>
          </p:nvSpPr>
          <p:spPr>
            <a:xfrm>
              <a:off x="8432614" y="2039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0" name="Rectangle 699">
              <a:extLst>
                <a:ext uri="{FF2B5EF4-FFF2-40B4-BE49-F238E27FC236}">
                  <a16:creationId xmlns:a16="http://schemas.microsoft.com/office/drawing/2014/main" id="{67E8CE46-B62B-41D9-B0EF-34F46414AA33}"/>
                </a:ext>
              </a:extLst>
            </p:cNvPr>
            <p:cNvSpPr/>
            <p:nvPr/>
          </p:nvSpPr>
          <p:spPr>
            <a:xfrm>
              <a:off x="8378382" y="2039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1" name="Rectangle 700">
              <a:extLst>
                <a:ext uri="{FF2B5EF4-FFF2-40B4-BE49-F238E27FC236}">
                  <a16:creationId xmlns:a16="http://schemas.microsoft.com/office/drawing/2014/main" id="{F468796C-BE63-408A-B0A9-ACA57C393AF5}"/>
                </a:ext>
              </a:extLst>
            </p:cNvPr>
            <p:cNvSpPr/>
            <p:nvPr/>
          </p:nvSpPr>
          <p:spPr>
            <a:xfrm>
              <a:off x="8492911" y="19791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2" name="Rectangle 701">
              <a:extLst>
                <a:ext uri="{FF2B5EF4-FFF2-40B4-BE49-F238E27FC236}">
                  <a16:creationId xmlns:a16="http://schemas.microsoft.com/office/drawing/2014/main" id="{FEC51FA9-90A3-4B8D-82FB-A8BEEFE08AFB}"/>
                </a:ext>
              </a:extLst>
            </p:cNvPr>
            <p:cNvSpPr/>
            <p:nvPr/>
          </p:nvSpPr>
          <p:spPr>
            <a:xfrm>
              <a:off x="8548144" y="197916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3" name="Rectangle 702">
              <a:extLst>
                <a:ext uri="{FF2B5EF4-FFF2-40B4-BE49-F238E27FC236}">
                  <a16:creationId xmlns:a16="http://schemas.microsoft.com/office/drawing/2014/main" id="{5274DB0E-65BE-436E-94B9-60EAF9C9E104}"/>
                </a:ext>
              </a:extLst>
            </p:cNvPr>
            <p:cNvSpPr/>
            <p:nvPr/>
          </p:nvSpPr>
          <p:spPr>
            <a:xfrm>
              <a:off x="8547142" y="2039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4" name="Rectangle 703">
              <a:extLst>
                <a:ext uri="{FF2B5EF4-FFF2-40B4-BE49-F238E27FC236}">
                  <a16:creationId xmlns:a16="http://schemas.microsoft.com/office/drawing/2014/main" id="{B7A89E30-ABA6-430D-A254-11D2650B06F7}"/>
                </a:ext>
              </a:extLst>
            </p:cNvPr>
            <p:cNvSpPr/>
            <p:nvPr/>
          </p:nvSpPr>
          <p:spPr>
            <a:xfrm>
              <a:off x="8492910" y="2039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5" name="Rectangle 704">
              <a:extLst>
                <a:ext uri="{FF2B5EF4-FFF2-40B4-BE49-F238E27FC236}">
                  <a16:creationId xmlns:a16="http://schemas.microsoft.com/office/drawing/2014/main" id="{4CBB70BB-D97B-4EED-A712-1357C4DB6177}"/>
                </a:ext>
              </a:extLst>
            </p:cNvPr>
            <p:cNvSpPr/>
            <p:nvPr/>
          </p:nvSpPr>
          <p:spPr>
            <a:xfrm>
              <a:off x="8608689" y="16125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6" name="Rectangle 705">
              <a:extLst>
                <a:ext uri="{FF2B5EF4-FFF2-40B4-BE49-F238E27FC236}">
                  <a16:creationId xmlns:a16="http://schemas.microsoft.com/office/drawing/2014/main" id="{9F993952-35DE-46B6-B70B-CF4EB141FE2B}"/>
                </a:ext>
              </a:extLst>
            </p:cNvPr>
            <p:cNvSpPr/>
            <p:nvPr/>
          </p:nvSpPr>
          <p:spPr>
            <a:xfrm>
              <a:off x="8663922" y="16125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7" name="Rectangle 706">
              <a:extLst>
                <a:ext uri="{FF2B5EF4-FFF2-40B4-BE49-F238E27FC236}">
                  <a16:creationId xmlns:a16="http://schemas.microsoft.com/office/drawing/2014/main" id="{85B679B9-A087-458C-9874-0B495B6B6E36}"/>
                </a:ext>
              </a:extLst>
            </p:cNvPr>
            <p:cNvSpPr/>
            <p:nvPr/>
          </p:nvSpPr>
          <p:spPr>
            <a:xfrm>
              <a:off x="8662920" y="16728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8" name="Rectangle 707">
              <a:extLst>
                <a:ext uri="{FF2B5EF4-FFF2-40B4-BE49-F238E27FC236}">
                  <a16:creationId xmlns:a16="http://schemas.microsoft.com/office/drawing/2014/main" id="{CD4A4576-77DC-4010-909C-A696137C991E}"/>
                </a:ext>
              </a:extLst>
            </p:cNvPr>
            <p:cNvSpPr/>
            <p:nvPr/>
          </p:nvSpPr>
          <p:spPr>
            <a:xfrm>
              <a:off x="8608688" y="16728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09" name="Rectangle 708">
              <a:extLst>
                <a:ext uri="{FF2B5EF4-FFF2-40B4-BE49-F238E27FC236}">
                  <a16:creationId xmlns:a16="http://schemas.microsoft.com/office/drawing/2014/main" id="{E45FF07E-41C4-46A4-AD95-23A96A3EB742}"/>
                </a:ext>
              </a:extLst>
            </p:cNvPr>
            <p:cNvSpPr/>
            <p:nvPr/>
          </p:nvSpPr>
          <p:spPr>
            <a:xfrm>
              <a:off x="8723217" y="16125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0" name="Rectangle 709">
              <a:extLst>
                <a:ext uri="{FF2B5EF4-FFF2-40B4-BE49-F238E27FC236}">
                  <a16:creationId xmlns:a16="http://schemas.microsoft.com/office/drawing/2014/main" id="{334F2EFC-2B34-4182-A69E-3D61B49AE235}"/>
                </a:ext>
              </a:extLst>
            </p:cNvPr>
            <p:cNvSpPr/>
            <p:nvPr/>
          </p:nvSpPr>
          <p:spPr>
            <a:xfrm>
              <a:off x="8778450" y="16125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1" name="Rectangle 710">
              <a:extLst>
                <a:ext uri="{FF2B5EF4-FFF2-40B4-BE49-F238E27FC236}">
                  <a16:creationId xmlns:a16="http://schemas.microsoft.com/office/drawing/2014/main" id="{A2A8B4B4-1BA0-4185-A442-2551EED3C153}"/>
                </a:ext>
              </a:extLst>
            </p:cNvPr>
            <p:cNvSpPr/>
            <p:nvPr/>
          </p:nvSpPr>
          <p:spPr>
            <a:xfrm>
              <a:off x="8777448" y="16728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2" name="Rectangle 711">
              <a:extLst>
                <a:ext uri="{FF2B5EF4-FFF2-40B4-BE49-F238E27FC236}">
                  <a16:creationId xmlns:a16="http://schemas.microsoft.com/office/drawing/2014/main" id="{F450A0CE-D2C4-4790-9C3E-03BA6D26E475}"/>
                </a:ext>
              </a:extLst>
            </p:cNvPr>
            <p:cNvSpPr/>
            <p:nvPr/>
          </p:nvSpPr>
          <p:spPr>
            <a:xfrm>
              <a:off x="8723216" y="16728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3" name="Rectangle 712">
              <a:extLst>
                <a:ext uri="{FF2B5EF4-FFF2-40B4-BE49-F238E27FC236}">
                  <a16:creationId xmlns:a16="http://schemas.microsoft.com/office/drawing/2014/main" id="{959B9E17-5F5F-4228-BDBD-646F38EA7645}"/>
                </a:ext>
              </a:extLst>
            </p:cNvPr>
            <p:cNvSpPr/>
            <p:nvPr/>
          </p:nvSpPr>
          <p:spPr>
            <a:xfrm>
              <a:off x="8607687" y="17356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4" name="Rectangle 713">
              <a:extLst>
                <a:ext uri="{FF2B5EF4-FFF2-40B4-BE49-F238E27FC236}">
                  <a16:creationId xmlns:a16="http://schemas.microsoft.com/office/drawing/2014/main" id="{26510CFB-70AB-4B93-8601-6761CA9D315E}"/>
                </a:ext>
              </a:extLst>
            </p:cNvPr>
            <p:cNvSpPr/>
            <p:nvPr/>
          </p:nvSpPr>
          <p:spPr>
            <a:xfrm>
              <a:off x="8662920" y="17356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5" name="Rectangle 714">
              <a:extLst>
                <a:ext uri="{FF2B5EF4-FFF2-40B4-BE49-F238E27FC236}">
                  <a16:creationId xmlns:a16="http://schemas.microsoft.com/office/drawing/2014/main" id="{927CEAE6-94FF-490F-8697-F1B80F21A7AF}"/>
                </a:ext>
              </a:extLst>
            </p:cNvPr>
            <p:cNvSpPr/>
            <p:nvPr/>
          </p:nvSpPr>
          <p:spPr>
            <a:xfrm>
              <a:off x="8661918" y="179588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6" name="Rectangle 715">
              <a:extLst>
                <a:ext uri="{FF2B5EF4-FFF2-40B4-BE49-F238E27FC236}">
                  <a16:creationId xmlns:a16="http://schemas.microsoft.com/office/drawing/2014/main" id="{80960E64-EF83-4D7C-AB7B-8C5C79AE2FCF}"/>
                </a:ext>
              </a:extLst>
            </p:cNvPr>
            <p:cNvSpPr/>
            <p:nvPr/>
          </p:nvSpPr>
          <p:spPr>
            <a:xfrm>
              <a:off x="8607686" y="17958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7" name="Rectangle 716">
              <a:extLst>
                <a:ext uri="{FF2B5EF4-FFF2-40B4-BE49-F238E27FC236}">
                  <a16:creationId xmlns:a16="http://schemas.microsoft.com/office/drawing/2014/main" id="{7D9226D6-7EB7-4487-9850-2779258C3108}"/>
                </a:ext>
              </a:extLst>
            </p:cNvPr>
            <p:cNvSpPr/>
            <p:nvPr/>
          </p:nvSpPr>
          <p:spPr>
            <a:xfrm>
              <a:off x="8722215" y="17356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8" name="Rectangle 717">
              <a:extLst>
                <a:ext uri="{FF2B5EF4-FFF2-40B4-BE49-F238E27FC236}">
                  <a16:creationId xmlns:a16="http://schemas.microsoft.com/office/drawing/2014/main" id="{271B8EA1-90AC-4114-8241-5DA7C731DE05}"/>
                </a:ext>
              </a:extLst>
            </p:cNvPr>
            <p:cNvSpPr/>
            <p:nvPr/>
          </p:nvSpPr>
          <p:spPr>
            <a:xfrm>
              <a:off x="8777448" y="17356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19" name="Rectangle 718">
              <a:extLst>
                <a:ext uri="{FF2B5EF4-FFF2-40B4-BE49-F238E27FC236}">
                  <a16:creationId xmlns:a16="http://schemas.microsoft.com/office/drawing/2014/main" id="{FF4DA1B1-DB5E-423D-9762-EA76E8403B06}"/>
                </a:ext>
              </a:extLst>
            </p:cNvPr>
            <p:cNvSpPr/>
            <p:nvPr/>
          </p:nvSpPr>
          <p:spPr>
            <a:xfrm>
              <a:off x="8776446" y="179588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0" name="Rectangle 719">
              <a:extLst>
                <a:ext uri="{FF2B5EF4-FFF2-40B4-BE49-F238E27FC236}">
                  <a16:creationId xmlns:a16="http://schemas.microsoft.com/office/drawing/2014/main" id="{F3EECD20-86CE-4F02-BCAF-7152ECC7C33D}"/>
                </a:ext>
              </a:extLst>
            </p:cNvPr>
            <p:cNvSpPr/>
            <p:nvPr/>
          </p:nvSpPr>
          <p:spPr>
            <a:xfrm>
              <a:off x="8722214" y="17958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1" name="Rectangle 720">
              <a:extLst>
                <a:ext uri="{FF2B5EF4-FFF2-40B4-BE49-F238E27FC236}">
                  <a16:creationId xmlns:a16="http://schemas.microsoft.com/office/drawing/2014/main" id="{FE188164-5BD8-473D-B96B-829C63006021}"/>
                </a:ext>
              </a:extLst>
            </p:cNvPr>
            <p:cNvSpPr/>
            <p:nvPr/>
          </p:nvSpPr>
          <p:spPr>
            <a:xfrm>
              <a:off x="8607439" y="18561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2" name="Rectangle 721">
              <a:extLst>
                <a:ext uri="{FF2B5EF4-FFF2-40B4-BE49-F238E27FC236}">
                  <a16:creationId xmlns:a16="http://schemas.microsoft.com/office/drawing/2014/main" id="{F875C047-DE1C-4AE8-A794-8186D9B89DD4}"/>
                </a:ext>
              </a:extLst>
            </p:cNvPr>
            <p:cNvSpPr/>
            <p:nvPr/>
          </p:nvSpPr>
          <p:spPr>
            <a:xfrm>
              <a:off x="8662672" y="18561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3" name="Rectangle 722">
              <a:extLst>
                <a:ext uri="{FF2B5EF4-FFF2-40B4-BE49-F238E27FC236}">
                  <a16:creationId xmlns:a16="http://schemas.microsoft.com/office/drawing/2014/main" id="{BA825746-A38E-4039-AD0A-A68406894D7D}"/>
                </a:ext>
              </a:extLst>
            </p:cNvPr>
            <p:cNvSpPr/>
            <p:nvPr/>
          </p:nvSpPr>
          <p:spPr>
            <a:xfrm>
              <a:off x="8661670" y="19163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4" name="Rectangle 723">
              <a:extLst>
                <a:ext uri="{FF2B5EF4-FFF2-40B4-BE49-F238E27FC236}">
                  <a16:creationId xmlns:a16="http://schemas.microsoft.com/office/drawing/2014/main" id="{470960DD-18EC-4EB9-9636-9AF570A9EDC3}"/>
                </a:ext>
              </a:extLst>
            </p:cNvPr>
            <p:cNvSpPr/>
            <p:nvPr/>
          </p:nvSpPr>
          <p:spPr>
            <a:xfrm>
              <a:off x="8607438" y="19163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5" name="Rectangle 724">
              <a:extLst>
                <a:ext uri="{FF2B5EF4-FFF2-40B4-BE49-F238E27FC236}">
                  <a16:creationId xmlns:a16="http://schemas.microsoft.com/office/drawing/2014/main" id="{0BE04F30-F855-4E7C-8A33-25F724F22608}"/>
                </a:ext>
              </a:extLst>
            </p:cNvPr>
            <p:cNvSpPr/>
            <p:nvPr/>
          </p:nvSpPr>
          <p:spPr>
            <a:xfrm>
              <a:off x="8721967" y="18561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6" name="Rectangle 725">
              <a:extLst>
                <a:ext uri="{FF2B5EF4-FFF2-40B4-BE49-F238E27FC236}">
                  <a16:creationId xmlns:a16="http://schemas.microsoft.com/office/drawing/2014/main" id="{83290F18-0B14-4F7D-BFC6-7A9B432264EC}"/>
                </a:ext>
              </a:extLst>
            </p:cNvPr>
            <p:cNvSpPr/>
            <p:nvPr/>
          </p:nvSpPr>
          <p:spPr>
            <a:xfrm>
              <a:off x="8777200" y="18561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7" name="Rectangle 726">
              <a:extLst>
                <a:ext uri="{FF2B5EF4-FFF2-40B4-BE49-F238E27FC236}">
                  <a16:creationId xmlns:a16="http://schemas.microsoft.com/office/drawing/2014/main" id="{8F530F80-E5F1-4F75-B188-17CEFA46D0FB}"/>
                </a:ext>
              </a:extLst>
            </p:cNvPr>
            <p:cNvSpPr/>
            <p:nvPr/>
          </p:nvSpPr>
          <p:spPr>
            <a:xfrm>
              <a:off x="8776198" y="19163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8" name="Rectangle 727">
              <a:extLst>
                <a:ext uri="{FF2B5EF4-FFF2-40B4-BE49-F238E27FC236}">
                  <a16:creationId xmlns:a16="http://schemas.microsoft.com/office/drawing/2014/main" id="{947908D9-19E9-4697-AA92-954AB9ABB08D}"/>
                </a:ext>
              </a:extLst>
            </p:cNvPr>
            <p:cNvSpPr/>
            <p:nvPr/>
          </p:nvSpPr>
          <p:spPr>
            <a:xfrm>
              <a:off x="8721966" y="19163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9" name="Rectangle 728">
              <a:extLst>
                <a:ext uri="{FF2B5EF4-FFF2-40B4-BE49-F238E27FC236}">
                  <a16:creationId xmlns:a16="http://schemas.microsoft.com/office/drawing/2014/main" id="{6EB8D60D-4AD1-43DD-90C8-2602A9A97833}"/>
                </a:ext>
              </a:extLst>
            </p:cNvPr>
            <p:cNvSpPr/>
            <p:nvPr/>
          </p:nvSpPr>
          <p:spPr>
            <a:xfrm>
              <a:off x="8606437" y="19791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0" name="Rectangle 729">
              <a:extLst>
                <a:ext uri="{FF2B5EF4-FFF2-40B4-BE49-F238E27FC236}">
                  <a16:creationId xmlns:a16="http://schemas.microsoft.com/office/drawing/2014/main" id="{3C38BC74-8775-4775-93D4-3B6C16DC6E80}"/>
                </a:ext>
              </a:extLst>
            </p:cNvPr>
            <p:cNvSpPr/>
            <p:nvPr/>
          </p:nvSpPr>
          <p:spPr>
            <a:xfrm>
              <a:off x="8661670" y="197916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1" name="Rectangle 730">
              <a:extLst>
                <a:ext uri="{FF2B5EF4-FFF2-40B4-BE49-F238E27FC236}">
                  <a16:creationId xmlns:a16="http://schemas.microsoft.com/office/drawing/2014/main" id="{00C6C62B-8875-4902-86CE-8C114B618BAE}"/>
                </a:ext>
              </a:extLst>
            </p:cNvPr>
            <p:cNvSpPr/>
            <p:nvPr/>
          </p:nvSpPr>
          <p:spPr>
            <a:xfrm>
              <a:off x="8660668" y="2039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2" name="Rectangle 731">
              <a:extLst>
                <a:ext uri="{FF2B5EF4-FFF2-40B4-BE49-F238E27FC236}">
                  <a16:creationId xmlns:a16="http://schemas.microsoft.com/office/drawing/2014/main" id="{63BDB74B-657A-4C96-8AE9-99D14B59C641}"/>
                </a:ext>
              </a:extLst>
            </p:cNvPr>
            <p:cNvSpPr/>
            <p:nvPr/>
          </p:nvSpPr>
          <p:spPr>
            <a:xfrm>
              <a:off x="8606436" y="2039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3" name="Rectangle 732">
              <a:extLst>
                <a:ext uri="{FF2B5EF4-FFF2-40B4-BE49-F238E27FC236}">
                  <a16:creationId xmlns:a16="http://schemas.microsoft.com/office/drawing/2014/main" id="{452C24BC-A5D6-4BF2-A1E7-0FFEC85827FD}"/>
                </a:ext>
              </a:extLst>
            </p:cNvPr>
            <p:cNvSpPr/>
            <p:nvPr/>
          </p:nvSpPr>
          <p:spPr>
            <a:xfrm>
              <a:off x="8720965" y="19791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4" name="Rectangle 733">
              <a:extLst>
                <a:ext uri="{FF2B5EF4-FFF2-40B4-BE49-F238E27FC236}">
                  <a16:creationId xmlns:a16="http://schemas.microsoft.com/office/drawing/2014/main" id="{725E9EEE-8AFF-41FF-BC59-CAB15C8AC1C8}"/>
                </a:ext>
              </a:extLst>
            </p:cNvPr>
            <p:cNvSpPr/>
            <p:nvPr/>
          </p:nvSpPr>
          <p:spPr>
            <a:xfrm>
              <a:off x="8776198" y="197916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5" name="Rectangle 734">
              <a:extLst>
                <a:ext uri="{FF2B5EF4-FFF2-40B4-BE49-F238E27FC236}">
                  <a16:creationId xmlns:a16="http://schemas.microsoft.com/office/drawing/2014/main" id="{9EED49D8-F34C-4486-978A-DBAC03DF3BB6}"/>
                </a:ext>
              </a:extLst>
            </p:cNvPr>
            <p:cNvSpPr/>
            <p:nvPr/>
          </p:nvSpPr>
          <p:spPr>
            <a:xfrm>
              <a:off x="8775196" y="2039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6" name="Rectangle 735">
              <a:extLst>
                <a:ext uri="{FF2B5EF4-FFF2-40B4-BE49-F238E27FC236}">
                  <a16:creationId xmlns:a16="http://schemas.microsoft.com/office/drawing/2014/main" id="{622FC82A-6B09-4DD9-B4D7-9715FD4B76E4}"/>
                </a:ext>
              </a:extLst>
            </p:cNvPr>
            <p:cNvSpPr/>
            <p:nvPr/>
          </p:nvSpPr>
          <p:spPr>
            <a:xfrm>
              <a:off x="8720964" y="2039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7" name="Rectangle 736">
              <a:extLst>
                <a:ext uri="{FF2B5EF4-FFF2-40B4-BE49-F238E27FC236}">
                  <a16:creationId xmlns:a16="http://schemas.microsoft.com/office/drawing/2014/main" id="{4C430673-14F5-405D-9B93-C0F08F58A1CB}"/>
                </a:ext>
              </a:extLst>
            </p:cNvPr>
            <p:cNvSpPr/>
            <p:nvPr/>
          </p:nvSpPr>
          <p:spPr>
            <a:xfrm>
              <a:off x="8380635" y="20974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8" name="Rectangle 737">
              <a:extLst>
                <a:ext uri="{FF2B5EF4-FFF2-40B4-BE49-F238E27FC236}">
                  <a16:creationId xmlns:a16="http://schemas.microsoft.com/office/drawing/2014/main" id="{9CB03664-01E8-41ED-A2C2-7807D76A52B5}"/>
                </a:ext>
              </a:extLst>
            </p:cNvPr>
            <p:cNvSpPr/>
            <p:nvPr/>
          </p:nvSpPr>
          <p:spPr>
            <a:xfrm>
              <a:off x="8435868" y="20974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9" name="Rectangle 738">
              <a:extLst>
                <a:ext uri="{FF2B5EF4-FFF2-40B4-BE49-F238E27FC236}">
                  <a16:creationId xmlns:a16="http://schemas.microsoft.com/office/drawing/2014/main" id="{BE5C2383-228D-4FAE-AE29-ADAA295ED451}"/>
                </a:ext>
              </a:extLst>
            </p:cNvPr>
            <p:cNvSpPr/>
            <p:nvPr/>
          </p:nvSpPr>
          <p:spPr>
            <a:xfrm>
              <a:off x="8434866" y="21576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0" name="Rectangle 739">
              <a:extLst>
                <a:ext uri="{FF2B5EF4-FFF2-40B4-BE49-F238E27FC236}">
                  <a16:creationId xmlns:a16="http://schemas.microsoft.com/office/drawing/2014/main" id="{A6F9A889-76BD-4371-A722-AC3BD1715C23}"/>
                </a:ext>
              </a:extLst>
            </p:cNvPr>
            <p:cNvSpPr/>
            <p:nvPr/>
          </p:nvSpPr>
          <p:spPr>
            <a:xfrm>
              <a:off x="8380634" y="21576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1" name="Rectangle 740">
              <a:extLst>
                <a:ext uri="{FF2B5EF4-FFF2-40B4-BE49-F238E27FC236}">
                  <a16:creationId xmlns:a16="http://schemas.microsoft.com/office/drawing/2014/main" id="{875E7E0C-9521-4300-8698-AE6100B52711}"/>
                </a:ext>
              </a:extLst>
            </p:cNvPr>
            <p:cNvSpPr/>
            <p:nvPr/>
          </p:nvSpPr>
          <p:spPr>
            <a:xfrm>
              <a:off x="8495163" y="20974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2" name="Rectangle 741">
              <a:extLst>
                <a:ext uri="{FF2B5EF4-FFF2-40B4-BE49-F238E27FC236}">
                  <a16:creationId xmlns:a16="http://schemas.microsoft.com/office/drawing/2014/main" id="{99A64531-E0B9-4650-B9C2-97ACDCD3283D}"/>
                </a:ext>
              </a:extLst>
            </p:cNvPr>
            <p:cNvSpPr/>
            <p:nvPr/>
          </p:nvSpPr>
          <p:spPr>
            <a:xfrm>
              <a:off x="8550396" y="20974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3" name="Rectangle 742">
              <a:extLst>
                <a:ext uri="{FF2B5EF4-FFF2-40B4-BE49-F238E27FC236}">
                  <a16:creationId xmlns:a16="http://schemas.microsoft.com/office/drawing/2014/main" id="{154ACFE8-1BA9-4513-B506-E25D22FA0834}"/>
                </a:ext>
              </a:extLst>
            </p:cNvPr>
            <p:cNvSpPr/>
            <p:nvPr/>
          </p:nvSpPr>
          <p:spPr>
            <a:xfrm>
              <a:off x="8549394" y="21576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4" name="Rectangle 743">
              <a:extLst>
                <a:ext uri="{FF2B5EF4-FFF2-40B4-BE49-F238E27FC236}">
                  <a16:creationId xmlns:a16="http://schemas.microsoft.com/office/drawing/2014/main" id="{7B83DE53-4A5F-4875-9502-3EF864A0BA23}"/>
                </a:ext>
              </a:extLst>
            </p:cNvPr>
            <p:cNvSpPr/>
            <p:nvPr/>
          </p:nvSpPr>
          <p:spPr>
            <a:xfrm>
              <a:off x="8495162" y="21576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5" name="Rectangle 744">
              <a:extLst>
                <a:ext uri="{FF2B5EF4-FFF2-40B4-BE49-F238E27FC236}">
                  <a16:creationId xmlns:a16="http://schemas.microsoft.com/office/drawing/2014/main" id="{AAFF149E-475D-4BEE-9813-B8653F6D49E8}"/>
                </a:ext>
              </a:extLst>
            </p:cNvPr>
            <p:cNvSpPr/>
            <p:nvPr/>
          </p:nvSpPr>
          <p:spPr>
            <a:xfrm>
              <a:off x="8379633" y="22205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6" name="Rectangle 745">
              <a:extLst>
                <a:ext uri="{FF2B5EF4-FFF2-40B4-BE49-F238E27FC236}">
                  <a16:creationId xmlns:a16="http://schemas.microsoft.com/office/drawing/2014/main" id="{4B35FFDE-EBC6-4BA8-B84C-7839CA463EB9}"/>
                </a:ext>
              </a:extLst>
            </p:cNvPr>
            <p:cNvSpPr/>
            <p:nvPr/>
          </p:nvSpPr>
          <p:spPr>
            <a:xfrm>
              <a:off x="8434866" y="22205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7" name="Rectangle 746">
              <a:extLst>
                <a:ext uri="{FF2B5EF4-FFF2-40B4-BE49-F238E27FC236}">
                  <a16:creationId xmlns:a16="http://schemas.microsoft.com/office/drawing/2014/main" id="{A8D2FEF5-3A88-46EB-9E08-C9832BB2F02D}"/>
                </a:ext>
              </a:extLst>
            </p:cNvPr>
            <p:cNvSpPr/>
            <p:nvPr/>
          </p:nvSpPr>
          <p:spPr>
            <a:xfrm>
              <a:off x="8433864" y="22807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8" name="Rectangle 747">
              <a:extLst>
                <a:ext uri="{FF2B5EF4-FFF2-40B4-BE49-F238E27FC236}">
                  <a16:creationId xmlns:a16="http://schemas.microsoft.com/office/drawing/2014/main" id="{B2F4EF83-E1BF-43FF-B62C-7D27F67D8665}"/>
                </a:ext>
              </a:extLst>
            </p:cNvPr>
            <p:cNvSpPr/>
            <p:nvPr/>
          </p:nvSpPr>
          <p:spPr>
            <a:xfrm>
              <a:off x="8379632" y="22807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49" name="Rectangle 748">
              <a:extLst>
                <a:ext uri="{FF2B5EF4-FFF2-40B4-BE49-F238E27FC236}">
                  <a16:creationId xmlns:a16="http://schemas.microsoft.com/office/drawing/2014/main" id="{E5DC89A8-8CC1-4F70-A30F-B7BC05F331CF}"/>
                </a:ext>
              </a:extLst>
            </p:cNvPr>
            <p:cNvSpPr/>
            <p:nvPr/>
          </p:nvSpPr>
          <p:spPr>
            <a:xfrm>
              <a:off x="8494161" y="22205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0" name="Rectangle 749">
              <a:extLst>
                <a:ext uri="{FF2B5EF4-FFF2-40B4-BE49-F238E27FC236}">
                  <a16:creationId xmlns:a16="http://schemas.microsoft.com/office/drawing/2014/main" id="{C6AB99C0-259B-4A0C-AF42-DE429035690A}"/>
                </a:ext>
              </a:extLst>
            </p:cNvPr>
            <p:cNvSpPr/>
            <p:nvPr/>
          </p:nvSpPr>
          <p:spPr>
            <a:xfrm>
              <a:off x="8549394" y="22205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1" name="Rectangle 750">
              <a:extLst>
                <a:ext uri="{FF2B5EF4-FFF2-40B4-BE49-F238E27FC236}">
                  <a16:creationId xmlns:a16="http://schemas.microsoft.com/office/drawing/2014/main" id="{76764AAE-17BB-4D56-9BFE-FC865BAE341F}"/>
                </a:ext>
              </a:extLst>
            </p:cNvPr>
            <p:cNvSpPr/>
            <p:nvPr/>
          </p:nvSpPr>
          <p:spPr>
            <a:xfrm>
              <a:off x="8548392" y="22807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2" name="Rectangle 751">
              <a:extLst>
                <a:ext uri="{FF2B5EF4-FFF2-40B4-BE49-F238E27FC236}">
                  <a16:creationId xmlns:a16="http://schemas.microsoft.com/office/drawing/2014/main" id="{55463FBB-29B7-4F15-A5B0-4A5B319C5576}"/>
                </a:ext>
              </a:extLst>
            </p:cNvPr>
            <p:cNvSpPr/>
            <p:nvPr/>
          </p:nvSpPr>
          <p:spPr>
            <a:xfrm>
              <a:off x="8494160" y="22807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3" name="Rectangle 752">
              <a:extLst>
                <a:ext uri="{FF2B5EF4-FFF2-40B4-BE49-F238E27FC236}">
                  <a16:creationId xmlns:a16="http://schemas.microsoft.com/office/drawing/2014/main" id="{EA7430F3-CD05-4DC5-B6FE-9946842C86F4}"/>
                </a:ext>
              </a:extLst>
            </p:cNvPr>
            <p:cNvSpPr/>
            <p:nvPr/>
          </p:nvSpPr>
          <p:spPr>
            <a:xfrm>
              <a:off x="8379385" y="23409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4" name="Rectangle 753">
              <a:extLst>
                <a:ext uri="{FF2B5EF4-FFF2-40B4-BE49-F238E27FC236}">
                  <a16:creationId xmlns:a16="http://schemas.microsoft.com/office/drawing/2014/main" id="{EB4877B5-C120-4F4C-8F47-C7A636DE3BDB}"/>
                </a:ext>
              </a:extLst>
            </p:cNvPr>
            <p:cNvSpPr/>
            <p:nvPr/>
          </p:nvSpPr>
          <p:spPr>
            <a:xfrm>
              <a:off x="8434618" y="23409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5" name="Rectangle 754">
              <a:extLst>
                <a:ext uri="{FF2B5EF4-FFF2-40B4-BE49-F238E27FC236}">
                  <a16:creationId xmlns:a16="http://schemas.microsoft.com/office/drawing/2014/main" id="{37DF6FC7-0493-4EC7-BBE2-E28CF98FA5FE}"/>
                </a:ext>
              </a:extLst>
            </p:cNvPr>
            <p:cNvSpPr/>
            <p:nvPr/>
          </p:nvSpPr>
          <p:spPr>
            <a:xfrm>
              <a:off x="8433616" y="24011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6" name="Rectangle 755">
              <a:extLst>
                <a:ext uri="{FF2B5EF4-FFF2-40B4-BE49-F238E27FC236}">
                  <a16:creationId xmlns:a16="http://schemas.microsoft.com/office/drawing/2014/main" id="{3E164D28-D47D-40DE-876E-FA7E3F84CDA8}"/>
                </a:ext>
              </a:extLst>
            </p:cNvPr>
            <p:cNvSpPr/>
            <p:nvPr/>
          </p:nvSpPr>
          <p:spPr>
            <a:xfrm>
              <a:off x="8379384" y="24011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7" name="Rectangle 756">
              <a:extLst>
                <a:ext uri="{FF2B5EF4-FFF2-40B4-BE49-F238E27FC236}">
                  <a16:creationId xmlns:a16="http://schemas.microsoft.com/office/drawing/2014/main" id="{BA9C0146-C5AC-4F02-965C-0C7ED88753EB}"/>
                </a:ext>
              </a:extLst>
            </p:cNvPr>
            <p:cNvSpPr/>
            <p:nvPr/>
          </p:nvSpPr>
          <p:spPr>
            <a:xfrm>
              <a:off x="8493913" y="23409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8" name="Rectangle 757">
              <a:extLst>
                <a:ext uri="{FF2B5EF4-FFF2-40B4-BE49-F238E27FC236}">
                  <a16:creationId xmlns:a16="http://schemas.microsoft.com/office/drawing/2014/main" id="{FC85EDB0-F7B8-4F19-9FD4-30BB3A05BF19}"/>
                </a:ext>
              </a:extLst>
            </p:cNvPr>
            <p:cNvSpPr/>
            <p:nvPr/>
          </p:nvSpPr>
          <p:spPr>
            <a:xfrm>
              <a:off x="8549146" y="23409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59" name="Rectangle 758">
              <a:extLst>
                <a:ext uri="{FF2B5EF4-FFF2-40B4-BE49-F238E27FC236}">
                  <a16:creationId xmlns:a16="http://schemas.microsoft.com/office/drawing/2014/main" id="{18BED93C-5F9D-422D-84B0-C20266463620}"/>
                </a:ext>
              </a:extLst>
            </p:cNvPr>
            <p:cNvSpPr/>
            <p:nvPr/>
          </p:nvSpPr>
          <p:spPr>
            <a:xfrm>
              <a:off x="8548144" y="24011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0" name="Rectangle 759">
              <a:extLst>
                <a:ext uri="{FF2B5EF4-FFF2-40B4-BE49-F238E27FC236}">
                  <a16:creationId xmlns:a16="http://schemas.microsoft.com/office/drawing/2014/main" id="{EA719110-1DC7-4E41-9DED-3DD0289DCF53}"/>
                </a:ext>
              </a:extLst>
            </p:cNvPr>
            <p:cNvSpPr/>
            <p:nvPr/>
          </p:nvSpPr>
          <p:spPr>
            <a:xfrm>
              <a:off x="8493912" y="24011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1" name="Rectangle 760">
              <a:extLst>
                <a:ext uri="{FF2B5EF4-FFF2-40B4-BE49-F238E27FC236}">
                  <a16:creationId xmlns:a16="http://schemas.microsoft.com/office/drawing/2014/main" id="{8DFCDF75-7817-483E-86B5-1AE9BE4E5414}"/>
                </a:ext>
              </a:extLst>
            </p:cNvPr>
            <p:cNvSpPr/>
            <p:nvPr/>
          </p:nvSpPr>
          <p:spPr>
            <a:xfrm>
              <a:off x="8378383" y="24640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2" name="Rectangle 761">
              <a:extLst>
                <a:ext uri="{FF2B5EF4-FFF2-40B4-BE49-F238E27FC236}">
                  <a16:creationId xmlns:a16="http://schemas.microsoft.com/office/drawing/2014/main" id="{B98DDE32-0043-412D-87EC-2CD6A5AD53D5}"/>
                </a:ext>
              </a:extLst>
            </p:cNvPr>
            <p:cNvSpPr/>
            <p:nvPr/>
          </p:nvSpPr>
          <p:spPr>
            <a:xfrm>
              <a:off x="8433616" y="24640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3" name="Rectangle 762">
              <a:extLst>
                <a:ext uri="{FF2B5EF4-FFF2-40B4-BE49-F238E27FC236}">
                  <a16:creationId xmlns:a16="http://schemas.microsoft.com/office/drawing/2014/main" id="{9A8E839C-C106-40B0-B04F-E455F0E9FB23}"/>
                </a:ext>
              </a:extLst>
            </p:cNvPr>
            <p:cNvSpPr/>
            <p:nvPr/>
          </p:nvSpPr>
          <p:spPr>
            <a:xfrm>
              <a:off x="8432614" y="25242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4" name="Rectangle 763">
              <a:extLst>
                <a:ext uri="{FF2B5EF4-FFF2-40B4-BE49-F238E27FC236}">
                  <a16:creationId xmlns:a16="http://schemas.microsoft.com/office/drawing/2014/main" id="{1FE0FAC5-E677-48A2-865F-74B48A7BF992}"/>
                </a:ext>
              </a:extLst>
            </p:cNvPr>
            <p:cNvSpPr/>
            <p:nvPr/>
          </p:nvSpPr>
          <p:spPr>
            <a:xfrm>
              <a:off x="8378382" y="25242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5" name="Rectangle 764">
              <a:extLst>
                <a:ext uri="{FF2B5EF4-FFF2-40B4-BE49-F238E27FC236}">
                  <a16:creationId xmlns:a16="http://schemas.microsoft.com/office/drawing/2014/main" id="{C780AA82-FCB8-4C8C-9D8C-45FBB9B8AEF1}"/>
                </a:ext>
              </a:extLst>
            </p:cNvPr>
            <p:cNvSpPr/>
            <p:nvPr/>
          </p:nvSpPr>
          <p:spPr>
            <a:xfrm>
              <a:off x="8492911" y="24640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6" name="Rectangle 765">
              <a:extLst>
                <a:ext uri="{FF2B5EF4-FFF2-40B4-BE49-F238E27FC236}">
                  <a16:creationId xmlns:a16="http://schemas.microsoft.com/office/drawing/2014/main" id="{E04F285D-8F00-41D5-912A-4749904A1C63}"/>
                </a:ext>
              </a:extLst>
            </p:cNvPr>
            <p:cNvSpPr/>
            <p:nvPr/>
          </p:nvSpPr>
          <p:spPr>
            <a:xfrm>
              <a:off x="8548144" y="24640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7" name="Rectangle 766">
              <a:extLst>
                <a:ext uri="{FF2B5EF4-FFF2-40B4-BE49-F238E27FC236}">
                  <a16:creationId xmlns:a16="http://schemas.microsoft.com/office/drawing/2014/main" id="{FB31B0F1-AC81-4E0A-ABA6-08C70AB319F7}"/>
                </a:ext>
              </a:extLst>
            </p:cNvPr>
            <p:cNvSpPr/>
            <p:nvPr/>
          </p:nvSpPr>
          <p:spPr>
            <a:xfrm>
              <a:off x="8547142" y="25242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8" name="Rectangle 767">
              <a:extLst>
                <a:ext uri="{FF2B5EF4-FFF2-40B4-BE49-F238E27FC236}">
                  <a16:creationId xmlns:a16="http://schemas.microsoft.com/office/drawing/2014/main" id="{426BC303-7FEF-4C04-8918-75FA3B07518E}"/>
                </a:ext>
              </a:extLst>
            </p:cNvPr>
            <p:cNvSpPr/>
            <p:nvPr/>
          </p:nvSpPr>
          <p:spPr>
            <a:xfrm>
              <a:off x="8492910" y="25242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9" name="Rectangle 768">
              <a:extLst>
                <a:ext uri="{FF2B5EF4-FFF2-40B4-BE49-F238E27FC236}">
                  <a16:creationId xmlns:a16="http://schemas.microsoft.com/office/drawing/2014/main" id="{CC55BE3A-AD55-468C-BB48-12FD9B7FC694}"/>
                </a:ext>
              </a:extLst>
            </p:cNvPr>
            <p:cNvSpPr/>
            <p:nvPr/>
          </p:nvSpPr>
          <p:spPr>
            <a:xfrm>
              <a:off x="8608689" y="20974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0" name="Rectangle 769">
              <a:extLst>
                <a:ext uri="{FF2B5EF4-FFF2-40B4-BE49-F238E27FC236}">
                  <a16:creationId xmlns:a16="http://schemas.microsoft.com/office/drawing/2014/main" id="{100C504D-5233-4AD2-8C12-BFB89B7483C0}"/>
                </a:ext>
              </a:extLst>
            </p:cNvPr>
            <p:cNvSpPr/>
            <p:nvPr/>
          </p:nvSpPr>
          <p:spPr>
            <a:xfrm>
              <a:off x="8663922" y="20974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1" name="Rectangle 770">
              <a:extLst>
                <a:ext uri="{FF2B5EF4-FFF2-40B4-BE49-F238E27FC236}">
                  <a16:creationId xmlns:a16="http://schemas.microsoft.com/office/drawing/2014/main" id="{085D4E89-5AC7-4EDF-B519-62E3E10ECFE4}"/>
                </a:ext>
              </a:extLst>
            </p:cNvPr>
            <p:cNvSpPr/>
            <p:nvPr/>
          </p:nvSpPr>
          <p:spPr>
            <a:xfrm>
              <a:off x="8662920" y="21576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2" name="Rectangle 771">
              <a:extLst>
                <a:ext uri="{FF2B5EF4-FFF2-40B4-BE49-F238E27FC236}">
                  <a16:creationId xmlns:a16="http://schemas.microsoft.com/office/drawing/2014/main" id="{DD698D37-B1F4-4508-B3C0-E089372605BF}"/>
                </a:ext>
              </a:extLst>
            </p:cNvPr>
            <p:cNvSpPr/>
            <p:nvPr/>
          </p:nvSpPr>
          <p:spPr>
            <a:xfrm>
              <a:off x="8608688" y="21576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3" name="Rectangle 772">
              <a:extLst>
                <a:ext uri="{FF2B5EF4-FFF2-40B4-BE49-F238E27FC236}">
                  <a16:creationId xmlns:a16="http://schemas.microsoft.com/office/drawing/2014/main" id="{04015E2D-F3A3-4340-8604-99CCBFB7F390}"/>
                </a:ext>
              </a:extLst>
            </p:cNvPr>
            <p:cNvSpPr/>
            <p:nvPr/>
          </p:nvSpPr>
          <p:spPr>
            <a:xfrm>
              <a:off x="8723217" y="20974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4" name="Rectangle 773">
              <a:extLst>
                <a:ext uri="{FF2B5EF4-FFF2-40B4-BE49-F238E27FC236}">
                  <a16:creationId xmlns:a16="http://schemas.microsoft.com/office/drawing/2014/main" id="{5E3610EF-A742-402D-B30A-24F11D9D37C3}"/>
                </a:ext>
              </a:extLst>
            </p:cNvPr>
            <p:cNvSpPr/>
            <p:nvPr/>
          </p:nvSpPr>
          <p:spPr>
            <a:xfrm>
              <a:off x="8778450" y="20974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5" name="Rectangle 774">
              <a:extLst>
                <a:ext uri="{FF2B5EF4-FFF2-40B4-BE49-F238E27FC236}">
                  <a16:creationId xmlns:a16="http://schemas.microsoft.com/office/drawing/2014/main" id="{994E1CCC-7DF4-493C-940A-CC8C0A76D01D}"/>
                </a:ext>
              </a:extLst>
            </p:cNvPr>
            <p:cNvSpPr/>
            <p:nvPr/>
          </p:nvSpPr>
          <p:spPr>
            <a:xfrm>
              <a:off x="8777448" y="21576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6" name="Rectangle 775">
              <a:extLst>
                <a:ext uri="{FF2B5EF4-FFF2-40B4-BE49-F238E27FC236}">
                  <a16:creationId xmlns:a16="http://schemas.microsoft.com/office/drawing/2014/main" id="{00E4B41D-EBDF-401A-8BC7-43474D83AF85}"/>
                </a:ext>
              </a:extLst>
            </p:cNvPr>
            <p:cNvSpPr/>
            <p:nvPr/>
          </p:nvSpPr>
          <p:spPr>
            <a:xfrm>
              <a:off x="8723216" y="21576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7" name="Rectangle 776">
              <a:extLst>
                <a:ext uri="{FF2B5EF4-FFF2-40B4-BE49-F238E27FC236}">
                  <a16:creationId xmlns:a16="http://schemas.microsoft.com/office/drawing/2014/main" id="{E970F18B-A49C-4108-869F-FE0D07BDF4BB}"/>
                </a:ext>
              </a:extLst>
            </p:cNvPr>
            <p:cNvSpPr/>
            <p:nvPr/>
          </p:nvSpPr>
          <p:spPr>
            <a:xfrm>
              <a:off x="8607687" y="22205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8" name="Rectangle 777">
              <a:extLst>
                <a:ext uri="{FF2B5EF4-FFF2-40B4-BE49-F238E27FC236}">
                  <a16:creationId xmlns:a16="http://schemas.microsoft.com/office/drawing/2014/main" id="{6AB5E030-390A-46CA-831B-E8EBAED0A5FC}"/>
                </a:ext>
              </a:extLst>
            </p:cNvPr>
            <p:cNvSpPr/>
            <p:nvPr/>
          </p:nvSpPr>
          <p:spPr>
            <a:xfrm>
              <a:off x="8662920" y="22205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79" name="Rectangle 778">
              <a:extLst>
                <a:ext uri="{FF2B5EF4-FFF2-40B4-BE49-F238E27FC236}">
                  <a16:creationId xmlns:a16="http://schemas.microsoft.com/office/drawing/2014/main" id="{867E2AF9-4A96-447A-8F80-DE4DD5AB3A49}"/>
                </a:ext>
              </a:extLst>
            </p:cNvPr>
            <p:cNvSpPr/>
            <p:nvPr/>
          </p:nvSpPr>
          <p:spPr>
            <a:xfrm>
              <a:off x="8661918" y="22807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0" name="Rectangle 779">
              <a:extLst>
                <a:ext uri="{FF2B5EF4-FFF2-40B4-BE49-F238E27FC236}">
                  <a16:creationId xmlns:a16="http://schemas.microsoft.com/office/drawing/2014/main" id="{13CD3B73-89BD-415D-ADBE-89CDD8D6FE37}"/>
                </a:ext>
              </a:extLst>
            </p:cNvPr>
            <p:cNvSpPr/>
            <p:nvPr/>
          </p:nvSpPr>
          <p:spPr>
            <a:xfrm>
              <a:off x="8607686" y="22807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1" name="Rectangle 780">
              <a:extLst>
                <a:ext uri="{FF2B5EF4-FFF2-40B4-BE49-F238E27FC236}">
                  <a16:creationId xmlns:a16="http://schemas.microsoft.com/office/drawing/2014/main" id="{D7CE89BC-1D67-4618-B5CA-B149947054AC}"/>
                </a:ext>
              </a:extLst>
            </p:cNvPr>
            <p:cNvSpPr/>
            <p:nvPr/>
          </p:nvSpPr>
          <p:spPr>
            <a:xfrm>
              <a:off x="8722215" y="22205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2" name="Rectangle 781">
              <a:extLst>
                <a:ext uri="{FF2B5EF4-FFF2-40B4-BE49-F238E27FC236}">
                  <a16:creationId xmlns:a16="http://schemas.microsoft.com/office/drawing/2014/main" id="{5DEA0E34-C5CD-467B-B3C8-F16C4B018F7E}"/>
                </a:ext>
              </a:extLst>
            </p:cNvPr>
            <p:cNvSpPr/>
            <p:nvPr/>
          </p:nvSpPr>
          <p:spPr>
            <a:xfrm>
              <a:off x="8777448" y="22205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3" name="Rectangle 782">
              <a:extLst>
                <a:ext uri="{FF2B5EF4-FFF2-40B4-BE49-F238E27FC236}">
                  <a16:creationId xmlns:a16="http://schemas.microsoft.com/office/drawing/2014/main" id="{54E9AE43-7387-4842-94D6-A0CDD6CA54C8}"/>
                </a:ext>
              </a:extLst>
            </p:cNvPr>
            <p:cNvSpPr/>
            <p:nvPr/>
          </p:nvSpPr>
          <p:spPr>
            <a:xfrm>
              <a:off x="8776446" y="22807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4" name="Rectangle 783">
              <a:extLst>
                <a:ext uri="{FF2B5EF4-FFF2-40B4-BE49-F238E27FC236}">
                  <a16:creationId xmlns:a16="http://schemas.microsoft.com/office/drawing/2014/main" id="{BFC97124-6D98-4A60-958F-B2037B387D2B}"/>
                </a:ext>
              </a:extLst>
            </p:cNvPr>
            <p:cNvSpPr/>
            <p:nvPr/>
          </p:nvSpPr>
          <p:spPr>
            <a:xfrm>
              <a:off x="8722214" y="22807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5" name="Rectangle 784">
              <a:extLst>
                <a:ext uri="{FF2B5EF4-FFF2-40B4-BE49-F238E27FC236}">
                  <a16:creationId xmlns:a16="http://schemas.microsoft.com/office/drawing/2014/main" id="{2EABBA93-F128-4902-9FB0-044CE5B1E0F9}"/>
                </a:ext>
              </a:extLst>
            </p:cNvPr>
            <p:cNvSpPr/>
            <p:nvPr/>
          </p:nvSpPr>
          <p:spPr>
            <a:xfrm>
              <a:off x="8607439" y="23409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6" name="Rectangle 785">
              <a:extLst>
                <a:ext uri="{FF2B5EF4-FFF2-40B4-BE49-F238E27FC236}">
                  <a16:creationId xmlns:a16="http://schemas.microsoft.com/office/drawing/2014/main" id="{38E21657-FBA7-4076-8188-60C842CF7783}"/>
                </a:ext>
              </a:extLst>
            </p:cNvPr>
            <p:cNvSpPr/>
            <p:nvPr/>
          </p:nvSpPr>
          <p:spPr>
            <a:xfrm>
              <a:off x="8662672" y="23409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7" name="Rectangle 786">
              <a:extLst>
                <a:ext uri="{FF2B5EF4-FFF2-40B4-BE49-F238E27FC236}">
                  <a16:creationId xmlns:a16="http://schemas.microsoft.com/office/drawing/2014/main" id="{D1414E0D-149A-49C4-BADB-6EA36CEB514A}"/>
                </a:ext>
              </a:extLst>
            </p:cNvPr>
            <p:cNvSpPr/>
            <p:nvPr/>
          </p:nvSpPr>
          <p:spPr>
            <a:xfrm>
              <a:off x="8661670" y="24011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8" name="Rectangle 787">
              <a:extLst>
                <a:ext uri="{FF2B5EF4-FFF2-40B4-BE49-F238E27FC236}">
                  <a16:creationId xmlns:a16="http://schemas.microsoft.com/office/drawing/2014/main" id="{327D10E1-2DAA-4B2C-953D-764BDDFD342B}"/>
                </a:ext>
              </a:extLst>
            </p:cNvPr>
            <p:cNvSpPr/>
            <p:nvPr/>
          </p:nvSpPr>
          <p:spPr>
            <a:xfrm>
              <a:off x="8607438" y="24011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89" name="Rectangle 788">
              <a:extLst>
                <a:ext uri="{FF2B5EF4-FFF2-40B4-BE49-F238E27FC236}">
                  <a16:creationId xmlns:a16="http://schemas.microsoft.com/office/drawing/2014/main" id="{3BD0F071-5B71-4BE8-95A6-8D9FE01ADE98}"/>
                </a:ext>
              </a:extLst>
            </p:cNvPr>
            <p:cNvSpPr/>
            <p:nvPr/>
          </p:nvSpPr>
          <p:spPr>
            <a:xfrm>
              <a:off x="8721967" y="23409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0" name="Rectangle 789">
              <a:extLst>
                <a:ext uri="{FF2B5EF4-FFF2-40B4-BE49-F238E27FC236}">
                  <a16:creationId xmlns:a16="http://schemas.microsoft.com/office/drawing/2014/main" id="{BCFA7ABE-1CB4-45FD-B7C8-29413025354E}"/>
                </a:ext>
              </a:extLst>
            </p:cNvPr>
            <p:cNvSpPr/>
            <p:nvPr/>
          </p:nvSpPr>
          <p:spPr>
            <a:xfrm>
              <a:off x="8777200" y="23409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1" name="Rectangle 790">
              <a:extLst>
                <a:ext uri="{FF2B5EF4-FFF2-40B4-BE49-F238E27FC236}">
                  <a16:creationId xmlns:a16="http://schemas.microsoft.com/office/drawing/2014/main" id="{A40F680C-1A9E-4E2E-BE72-BA36C596F40F}"/>
                </a:ext>
              </a:extLst>
            </p:cNvPr>
            <p:cNvSpPr/>
            <p:nvPr/>
          </p:nvSpPr>
          <p:spPr>
            <a:xfrm>
              <a:off x="8776198" y="24011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2" name="Rectangle 791">
              <a:extLst>
                <a:ext uri="{FF2B5EF4-FFF2-40B4-BE49-F238E27FC236}">
                  <a16:creationId xmlns:a16="http://schemas.microsoft.com/office/drawing/2014/main" id="{46BE414D-6342-48DF-91F2-C617F764DD43}"/>
                </a:ext>
              </a:extLst>
            </p:cNvPr>
            <p:cNvSpPr/>
            <p:nvPr/>
          </p:nvSpPr>
          <p:spPr>
            <a:xfrm>
              <a:off x="8721966" y="24011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3" name="Rectangle 792">
              <a:extLst>
                <a:ext uri="{FF2B5EF4-FFF2-40B4-BE49-F238E27FC236}">
                  <a16:creationId xmlns:a16="http://schemas.microsoft.com/office/drawing/2014/main" id="{01EAC4F1-2DC6-4677-98FD-07633EC15688}"/>
                </a:ext>
              </a:extLst>
            </p:cNvPr>
            <p:cNvSpPr/>
            <p:nvPr/>
          </p:nvSpPr>
          <p:spPr>
            <a:xfrm>
              <a:off x="8606437" y="24640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4" name="Rectangle 793">
              <a:extLst>
                <a:ext uri="{FF2B5EF4-FFF2-40B4-BE49-F238E27FC236}">
                  <a16:creationId xmlns:a16="http://schemas.microsoft.com/office/drawing/2014/main" id="{F1BC1EF8-F38A-429C-A686-066F837358A1}"/>
                </a:ext>
              </a:extLst>
            </p:cNvPr>
            <p:cNvSpPr/>
            <p:nvPr/>
          </p:nvSpPr>
          <p:spPr>
            <a:xfrm>
              <a:off x="8661670" y="24640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5" name="Rectangle 794">
              <a:extLst>
                <a:ext uri="{FF2B5EF4-FFF2-40B4-BE49-F238E27FC236}">
                  <a16:creationId xmlns:a16="http://schemas.microsoft.com/office/drawing/2014/main" id="{F78C15FA-413B-4258-BC36-D1BBCDBDF9C7}"/>
                </a:ext>
              </a:extLst>
            </p:cNvPr>
            <p:cNvSpPr/>
            <p:nvPr/>
          </p:nvSpPr>
          <p:spPr>
            <a:xfrm>
              <a:off x="8660668" y="25242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6" name="Rectangle 795">
              <a:extLst>
                <a:ext uri="{FF2B5EF4-FFF2-40B4-BE49-F238E27FC236}">
                  <a16:creationId xmlns:a16="http://schemas.microsoft.com/office/drawing/2014/main" id="{803373F0-8FB7-46D5-841E-32ADAD6C0C97}"/>
                </a:ext>
              </a:extLst>
            </p:cNvPr>
            <p:cNvSpPr/>
            <p:nvPr/>
          </p:nvSpPr>
          <p:spPr>
            <a:xfrm>
              <a:off x="8606436" y="25242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7" name="Rectangle 796">
              <a:extLst>
                <a:ext uri="{FF2B5EF4-FFF2-40B4-BE49-F238E27FC236}">
                  <a16:creationId xmlns:a16="http://schemas.microsoft.com/office/drawing/2014/main" id="{00CD9B0B-E57D-497F-9B6D-BA3601128A1E}"/>
                </a:ext>
              </a:extLst>
            </p:cNvPr>
            <p:cNvSpPr/>
            <p:nvPr/>
          </p:nvSpPr>
          <p:spPr>
            <a:xfrm>
              <a:off x="8720965" y="24640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8" name="Rectangle 797">
              <a:extLst>
                <a:ext uri="{FF2B5EF4-FFF2-40B4-BE49-F238E27FC236}">
                  <a16:creationId xmlns:a16="http://schemas.microsoft.com/office/drawing/2014/main" id="{9160028F-2FCE-4466-8335-9D5A6A81AD27}"/>
                </a:ext>
              </a:extLst>
            </p:cNvPr>
            <p:cNvSpPr/>
            <p:nvPr/>
          </p:nvSpPr>
          <p:spPr>
            <a:xfrm>
              <a:off x="8776198" y="24640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99" name="Rectangle 798">
              <a:extLst>
                <a:ext uri="{FF2B5EF4-FFF2-40B4-BE49-F238E27FC236}">
                  <a16:creationId xmlns:a16="http://schemas.microsoft.com/office/drawing/2014/main" id="{1131412D-B786-486E-8F0D-5E80AA447F1E}"/>
                </a:ext>
              </a:extLst>
            </p:cNvPr>
            <p:cNvSpPr/>
            <p:nvPr/>
          </p:nvSpPr>
          <p:spPr>
            <a:xfrm>
              <a:off x="8775196" y="25242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0" name="Rectangle 799">
              <a:extLst>
                <a:ext uri="{FF2B5EF4-FFF2-40B4-BE49-F238E27FC236}">
                  <a16:creationId xmlns:a16="http://schemas.microsoft.com/office/drawing/2014/main" id="{B671CE9C-A023-460F-95E1-7A1ABBE59F18}"/>
                </a:ext>
              </a:extLst>
            </p:cNvPr>
            <p:cNvSpPr/>
            <p:nvPr/>
          </p:nvSpPr>
          <p:spPr>
            <a:xfrm>
              <a:off x="8720964" y="252425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1" name="Rectangle 800">
              <a:extLst>
                <a:ext uri="{FF2B5EF4-FFF2-40B4-BE49-F238E27FC236}">
                  <a16:creationId xmlns:a16="http://schemas.microsoft.com/office/drawing/2014/main" id="{1204FBC2-FBE3-42F5-8D3A-B8C6DE4F6E9D}"/>
                </a:ext>
              </a:extLst>
            </p:cNvPr>
            <p:cNvSpPr/>
            <p:nvPr/>
          </p:nvSpPr>
          <p:spPr>
            <a:xfrm>
              <a:off x="8836514" y="16087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2" name="Rectangle 801">
              <a:extLst>
                <a:ext uri="{FF2B5EF4-FFF2-40B4-BE49-F238E27FC236}">
                  <a16:creationId xmlns:a16="http://schemas.microsoft.com/office/drawing/2014/main" id="{0D905E76-9DD9-4672-9A91-6BCFA83635AD}"/>
                </a:ext>
              </a:extLst>
            </p:cNvPr>
            <p:cNvSpPr/>
            <p:nvPr/>
          </p:nvSpPr>
          <p:spPr>
            <a:xfrm>
              <a:off x="8891747"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3" name="Rectangle 802">
              <a:extLst>
                <a:ext uri="{FF2B5EF4-FFF2-40B4-BE49-F238E27FC236}">
                  <a16:creationId xmlns:a16="http://schemas.microsoft.com/office/drawing/2014/main" id="{08EE8CF9-BC05-4762-BC81-925518ADAD7A}"/>
                </a:ext>
              </a:extLst>
            </p:cNvPr>
            <p:cNvSpPr/>
            <p:nvPr/>
          </p:nvSpPr>
          <p:spPr>
            <a:xfrm>
              <a:off x="8890745"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4" name="Rectangle 803">
              <a:extLst>
                <a:ext uri="{FF2B5EF4-FFF2-40B4-BE49-F238E27FC236}">
                  <a16:creationId xmlns:a16="http://schemas.microsoft.com/office/drawing/2014/main" id="{E5887A5A-1F43-4E4D-A585-48156B2AFBC1}"/>
                </a:ext>
              </a:extLst>
            </p:cNvPr>
            <p:cNvSpPr/>
            <p:nvPr/>
          </p:nvSpPr>
          <p:spPr>
            <a:xfrm>
              <a:off x="8836513" y="16689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5" name="Rectangle 804">
              <a:extLst>
                <a:ext uri="{FF2B5EF4-FFF2-40B4-BE49-F238E27FC236}">
                  <a16:creationId xmlns:a16="http://schemas.microsoft.com/office/drawing/2014/main" id="{EE140796-6C87-435F-BCF4-4ABF53154F29}"/>
                </a:ext>
              </a:extLst>
            </p:cNvPr>
            <p:cNvSpPr/>
            <p:nvPr/>
          </p:nvSpPr>
          <p:spPr>
            <a:xfrm>
              <a:off x="8951042" y="16087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6" name="Rectangle 805">
              <a:extLst>
                <a:ext uri="{FF2B5EF4-FFF2-40B4-BE49-F238E27FC236}">
                  <a16:creationId xmlns:a16="http://schemas.microsoft.com/office/drawing/2014/main" id="{50E237D1-7F79-4221-9015-57AD26BB8C1E}"/>
                </a:ext>
              </a:extLst>
            </p:cNvPr>
            <p:cNvSpPr/>
            <p:nvPr/>
          </p:nvSpPr>
          <p:spPr>
            <a:xfrm>
              <a:off x="9006275"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7" name="Rectangle 806">
              <a:extLst>
                <a:ext uri="{FF2B5EF4-FFF2-40B4-BE49-F238E27FC236}">
                  <a16:creationId xmlns:a16="http://schemas.microsoft.com/office/drawing/2014/main" id="{34AB65F5-F08F-4E55-A7A1-6CC7D1933828}"/>
                </a:ext>
              </a:extLst>
            </p:cNvPr>
            <p:cNvSpPr/>
            <p:nvPr/>
          </p:nvSpPr>
          <p:spPr>
            <a:xfrm>
              <a:off x="9005273"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8" name="Rectangle 807">
              <a:extLst>
                <a:ext uri="{FF2B5EF4-FFF2-40B4-BE49-F238E27FC236}">
                  <a16:creationId xmlns:a16="http://schemas.microsoft.com/office/drawing/2014/main" id="{1D24EBB2-058B-49C5-85EE-B6649CA8462A}"/>
                </a:ext>
              </a:extLst>
            </p:cNvPr>
            <p:cNvSpPr/>
            <p:nvPr/>
          </p:nvSpPr>
          <p:spPr>
            <a:xfrm>
              <a:off x="8951041" y="16689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09" name="Rectangle 808">
              <a:extLst>
                <a:ext uri="{FF2B5EF4-FFF2-40B4-BE49-F238E27FC236}">
                  <a16:creationId xmlns:a16="http://schemas.microsoft.com/office/drawing/2014/main" id="{34DBD1F4-8501-4241-A51F-4C2285DE2698}"/>
                </a:ext>
              </a:extLst>
            </p:cNvPr>
            <p:cNvSpPr/>
            <p:nvPr/>
          </p:nvSpPr>
          <p:spPr>
            <a:xfrm>
              <a:off x="8835512" y="17317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0" name="Rectangle 809">
              <a:extLst>
                <a:ext uri="{FF2B5EF4-FFF2-40B4-BE49-F238E27FC236}">
                  <a16:creationId xmlns:a16="http://schemas.microsoft.com/office/drawing/2014/main" id="{02BB2CAE-B36A-4298-AD74-35657F1EDE28}"/>
                </a:ext>
              </a:extLst>
            </p:cNvPr>
            <p:cNvSpPr/>
            <p:nvPr/>
          </p:nvSpPr>
          <p:spPr>
            <a:xfrm>
              <a:off x="8890745"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1" name="Rectangle 810">
              <a:extLst>
                <a:ext uri="{FF2B5EF4-FFF2-40B4-BE49-F238E27FC236}">
                  <a16:creationId xmlns:a16="http://schemas.microsoft.com/office/drawing/2014/main" id="{F2DED2B1-8291-49A7-8241-3FB58B0F8587}"/>
                </a:ext>
              </a:extLst>
            </p:cNvPr>
            <p:cNvSpPr/>
            <p:nvPr/>
          </p:nvSpPr>
          <p:spPr>
            <a:xfrm>
              <a:off x="8889743"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2" name="Rectangle 811">
              <a:extLst>
                <a:ext uri="{FF2B5EF4-FFF2-40B4-BE49-F238E27FC236}">
                  <a16:creationId xmlns:a16="http://schemas.microsoft.com/office/drawing/2014/main" id="{2580D5A0-E65F-4F29-9895-122D5FA4337A}"/>
                </a:ext>
              </a:extLst>
            </p:cNvPr>
            <p:cNvSpPr/>
            <p:nvPr/>
          </p:nvSpPr>
          <p:spPr>
            <a:xfrm>
              <a:off x="8835511" y="17920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3" name="Rectangle 812">
              <a:extLst>
                <a:ext uri="{FF2B5EF4-FFF2-40B4-BE49-F238E27FC236}">
                  <a16:creationId xmlns:a16="http://schemas.microsoft.com/office/drawing/2014/main" id="{45BF7426-2ABC-4FA5-A825-5413037F702B}"/>
                </a:ext>
              </a:extLst>
            </p:cNvPr>
            <p:cNvSpPr/>
            <p:nvPr/>
          </p:nvSpPr>
          <p:spPr>
            <a:xfrm>
              <a:off x="8950040" y="17317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4" name="Rectangle 813">
              <a:extLst>
                <a:ext uri="{FF2B5EF4-FFF2-40B4-BE49-F238E27FC236}">
                  <a16:creationId xmlns:a16="http://schemas.microsoft.com/office/drawing/2014/main" id="{81E06CA7-9D58-4300-856B-C693B81F2061}"/>
                </a:ext>
              </a:extLst>
            </p:cNvPr>
            <p:cNvSpPr/>
            <p:nvPr/>
          </p:nvSpPr>
          <p:spPr>
            <a:xfrm>
              <a:off x="9005273"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5" name="Rectangle 814">
              <a:extLst>
                <a:ext uri="{FF2B5EF4-FFF2-40B4-BE49-F238E27FC236}">
                  <a16:creationId xmlns:a16="http://schemas.microsoft.com/office/drawing/2014/main" id="{B0EE167D-D923-4E6A-B303-3E31B303E71C}"/>
                </a:ext>
              </a:extLst>
            </p:cNvPr>
            <p:cNvSpPr/>
            <p:nvPr/>
          </p:nvSpPr>
          <p:spPr>
            <a:xfrm>
              <a:off x="9004271"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6" name="Rectangle 815">
              <a:extLst>
                <a:ext uri="{FF2B5EF4-FFF2-40B4-BE49-F238E27FC236}">
                  <a16:creationId xmlns:a16="http://schemas.microsoft.com/office/drawing/2014/main" id="{38BC0C70-067F-473E-B4FB-47FCD50DFD1E}"/>
                </a:ext>
              </a:extLst>
            </p:cNvPr>
            <p:cNvSpPr/>
            <p:nvPr/>
          </p:nvSpPr>
          <p:spPr>
            <a:xfrm>
              <a:off x="8950039" y="17920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7" name="Rectangle 816">
              <a:extLst>
                <a:ext uri="{FF2B5EF4-FFF2-40B4-BE49-F238E27FC236}">
                  <a16:creationId xmlns:a16="http://schemas.microsoft.com/office/drawing/2014/main" id="{061B3880-2BB5-4588-BECE-0C41C319A49D}"/>
                </a:ext>
              </a:extLst>
            </p:cNvPr>
            <p:cNvSpPr/>
            <p:nvPr/>
          </p:nvSpPr>
          <p:spPr>
            <a:xfrm>
              <a:off x="8835264" y="1852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8" name="Rectangle 817">
              <a:extLst>
                <a:ext uri="{FF2B5EF4-FFF2-40B4-BE49-F238E27FC236}">
                  <a16:creationId xmlns:a16="http://schemas.microsoft.com/office/drawing/2014/main" id="{74D588B2-07DE-45C2-83A2-2131B6CE976F}"/>
                </a:ext>
              </a:extLst>
            </p:cNvPr>
            <p:cNvSpPr/>
            <p:nvPr/>
          </p:nvSpPr>
          <p:spPr>
            <a:xfrm>
              <a:off x="8890497"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9" name="Rectangle 818">
              <a:extLst>
                <a:ext uri="{FF2B5EF4-FFF2-40B4-BE49-F238E27FC236}">
                  <a16:creationId xmlns:a16="http://schemas.microsoft.com/office/drawing/2014/main" id="{C22D047A-59AC-453D-9B74-EDCDC10A9EBE}"/>
                </a:ext>
              </a:extLst>
            </p:cNvPr>
            <p:cNvSpPr/>
            <p:nvPr/>
          </p:nvSpPr>
          <p:spPr>
            <a:xfrm>
              <a:off x="8889495"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0" name="Rectangle 819">
              <a:extLst>
                <a:ext uri="{FF2B5EF4-FFF2-40B4-BE49-F238E27FC236}">
                  <a16:creationId xmlns:a16="http://schemas.microsoft.com/office/drawing/2014/main" id="{31F8CB40-042E-4B73-BE10-EFB690AF7C13}"/>
                </a:ext>
              </a:extLst>
            </p:cNvPr>
            <p:cNvSpPr/>
            <p:nvPr/>
          </p:nvSpPr>
          <p:spPr>
            <a:xfrm>
              <a:off x="8835263" y="1912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1" name="Rectangle 820">
              <a:extLst>
                <a:ext uri="{FF2B5EF4-FFF2-40B4-BE49-F238E27FC236}">
                  <a16:creationId xmlns:a16="http://schemas.microsoft.com/office/drawing/2014/main" id="{BDE2FAAD-4F9F-4153-8143-E24FA43277CB}"/>
                </a:ext>
              </a:extLst>
            </p:cNvPr>
            <p:cNvSpPr/>
            <p:nvPr/>
          </p:nvSpPr>
          <p:spPr>
            <a:xfrm>
              <a:off x="8949792" y="1852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2" name="Rectangle 821">
              <a:extLst>
                <a:ext uri="{FF2B5EF4-FFF2-40B4-BE49-F238E27FC236}">
                  <a16:creationId xmlns:a16="http://schemas.microsoft.com/office/drawing/2014/main" id="{3D3595A8-7161-44EA-BB7B-0656C952E18A}"/>
                </a:ext>
              </a:extLst>
            </p:cNvPr>
            <p:cNvSpPr/>
            <p:nvPr/>
          </p:nvSpPr>
          <p:spPr>
            <a:xfrm>
              <a:off x="9005025"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3" name="Rectangle 822">
              <a:extLst>
                <a:ext uri="{FF2B5EF4-FFF2-40B4-BE49-F238E27FC236}">
                  <a16:creationId xmlns:a16="http://schemas.microsoft.com/office/drawing/2014/main" id="{A0B9F2F0-4E9A-4204-966F-C1949942D3C6}"/>
                </a:ext>
              </a:extLst>
            </p:cNvPr>
            <p:cNvSpPr/>
            <p:nvPr/>
          </p:nvSpPr>
          <p:spPr>
            <a:xfrm>
              <a:off x="9004023"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4" name="Rectangle 823">
              <a:extLst>
                <a:ext uri="{FF2B5EF4-FFF2-40B4-BE49-F238E27FC236}">
                  <a16:creationId xmlns:a16="http://schemas.microsoft.com/office/drawing/2014/main" id="{C3BB2B88-E5BD-450E-B5E9-12A124CB6866}"/>
                </a:ext>
              </a:extLst>
            </p:cNvPr>
            <p:cNvSpPr/>
            <p:nvPr/>
          </p:nvSpPr>
          <p:spPr>
            <a:xfrm>
              <a:off x="8949791" y="1912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5" name="Rectangle 824">
              <a:extLst>
                <a:ext uri="{FF2B5EF4-FFF2-40B4-BE49-F238E27FC236}">
                  <a16:creationId xmlns:a16="http://schemas.microsoft.com/office/drawing/2014/main" id="{06C683B7-4BFD-4BFC-8A58-95C0A4472AF2}"/>
                </a:ext>
              </a:extLst>
            </p:cNvPr>
            <p:cNvSpPr/>
            <p:nvPr/>
          </p:nvSpPr>
          <p:spPr>
            <a:xfrm>
              <a:off x="8834262" y="1975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6" name="Rectangle 825">
              <a:extLst>
                <a:ext uri="{FF2B5EF4-FFF2-40B4-BE49-F238E27FC236}">
                  <a16:creationId xmlns:a16="http://schemas.microsoft.com/office/drawing/2014/main" id="{A3FF0A86-7200-4E3C-AE6C-38EBAF252CEF}"/>
                </a:ext>
              </a:extLst>
            </p:cNvPr>
            <p:cNvSpPr/>
            <p:nvPr/>
          </p:nvSpPr>
          <p:spPr>
            <a:xfrm>
              <a:off x="8889495"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7" name="Rectangle 826">
              <a:extLst>
                <a:ext uri="{FF2B5EF4-FFF2-40B4-BE49-F238E27FC236}">
                  <a16:creationId xmlns:a16="http://schemas.microsoft.com/office/drawing/2014/main" id="{C931307D-8A99-4A35-835F-3816C81C2C98}"/>
                </a:ext>
              </a:extLst>
            </p:cNvPr>
            <p:cNvSpPr/>
            <p:nvPr/>
          </p:nvSpPr>
          <p:spPr>
            <a:xfrm>
              <a:off x="8888493"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8" name="Rectangle 827">
              <a:extLst>
                <a:ext uri="{FF2B5EF4-FFF2-40B4-BE49-F238E27FC236}">
                  <a16:creationId xmlns:a16="http://schemas.microsoft.com/office/drawing/2014/main" id="{7F362178-4F4A-4D1E-B7A7-CB79E7608DCF}"/>
                </a:ext>
              </a:extLst>
            </p:cNvPr>
            <p:cNvSpPr/>
            <p:nvPr/>
          </p:nvSpPr>
          <p:spPr>
            <a:xfrm>
              <a:off x="8834261" y="2035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9" name="Rectangle 828">
              <a:extLst>
                <a:ext uri="{FF2B5EF4-FFF2-40B4-BE49-F238E27FC236}">
                  <a16:creationId xmlns:a16="http://schemas.microsoft.com/office/drawing/2014/main" id="{4DC7F00A-BDA6-41CC-93C2-9D73FE004001}"/>
                </a:ext>
              </a:extLst>
            </p:cNvPr>
            <p:cNvSpPr/>
            <p:nvPr/>
          </p:nvSpPr>
          <p:spPr>
            <a:xfrm>
              <a:off x="8948790" y="1975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0" name="Rectangle 829">
              <a:extLst>
                <a:ext uri="{FF2B5EF4-FFF2-40B4-BE49-F238E27FC236}">
                  <a16:creationId xmlns:a16="http://schemas.microsoft.com/office/drawing/2014/main" id="{8471BBE2-05F4-442B-A07B-FE11E68EF13E}"/>
                </a:ext>
              </a:extLst>
            </p:cNvPr>
            <p:cNvSpPr/>
            <p:nvPr/>
          </p:nvSpPr>
          <p:spPr>
            <a:xfrm>
              <a:off x="9004023"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1" name="Rectangle 830">
              <a:extLst>
                <a:ext uri="{FF2B5EF4-FFF2-40B4-BE49-F238E27FC236}">
                  <a16:creationId xmlns:a16="http://schemas.microsoft.com/office/drawing/2014/main" id="{15906339-BCE6-4B01-A8B9-22677E090123}"/>
                </a:ext>
              </a:extLst>
            </p:cNvPr>
            <p:cNvSpPr/>
            <p:nvPr/>
          </p:nvSpPr>
          <p:spPr>
            <a:xfrm>
              <a:off x="9003021"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2" name="Rectangle 831">
              <a:extLst>
                <a:ext uri="{FF2B5EF4-FFF2-40B4-BE49-F238E27FC236}">
                  <a16:creationId xmlns:a16="http://schemas.microsoft.com/office/drawing/2014/main" id="{64D1A546-35EB-42CC-8723-5A28D7793739}"/>
                </a:ext>
              </a:extLst>
            </p:cNvPr>
            <p:cNvSpPr/>
            <p:nvPr/>
          </p:nvSpPr>
          <p:spPr>
            <a:xfrm>
              <a:off x="8948789" y="2035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3" name="Rectangle 832">
              <a:extLst>
                <a:ext uri="{FF2B5EF4-FFF2-40B4-BE49-F238E27FC236}">
                  <a16:creationId xmlns:a16="http://schemas.microsoft.com/office/drawing/2014/main" id="{B84F3BEF-16E1-465D-9E49-DDFC13D75A4F}"/>
                </a:ext>
              </a:extLst>
            </p:cNvPr>
            <p:cNvSpPr/>
            <p:nvPr/>
          </p:nvSpPr>
          <p:spPr>
            <a:xfrm>
              <a:off x="9064568" y="16087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4" name="Rectangle 833">
              <a:extLst>
                <a:ext uri="{FF2B5EF4-FFF2-40B4-BE49-F238E27FC236}">
                  <a16:creationId xmlns:a16="http://schemas.microsoft.com/office/drawing/2014/main" id="{7B285888-4E82-4086-B0A2-849CB9BEA745}"/>
                </a:ext>
              </a:extLst>
            </p:cNvPr>
            <p:cNvSpPr/>
            <p:nvPr/>
          </p:nvSpPr>
          <p:spPr>
            <a:xfrm>
              <a:off x="9119801"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5" name="Rectangle 834">
              <a:extLst>
                <a:ext uri="{FF2B5EF4-FFF2-40B4-BE49-F238E27FC236}">
                  <a16:creationId xmlns:a16="http://schemas.microsoft.com/office/drawing/2014/main" id="{48DE3DC2-D1A4-4E7B-A10D-29B9D6C48EC6}"/>
                </a:ext>
              </a:extLst>
            </p:cNvPr>
            <p:cNvSpPr/>
            <p:nvPr/>
          </p:nvSpPr>
          <p:spPr>
            <a:xfrm>
              <a:off x="9118799"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6" name="Rectangle 835">
              <a:extLst>
                <a:ext uri="{FF2B5EF4-FFF2-40B4-BE49-F238E27FC236}">
                  <a16:creationId xmlns:a16="http://schemas.microsoft.com/office/drawing/2014/main" id="{7B461A2C-9B4B-4448-B979-DAB364644FA2}"/>
                </a:ext>
              </a:extLst>
            </p:cNvPr>
            <p:cNvSpPr/>
            <p:nvPr/>
          </p:nvSpPr>
          <p:spPr>
            <a:xfrm>
              <a:off x="9064567" y="16689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7" name="Rectangle 836">
              <a:extLst>
                <a:ext uri="{FF2B5EF4-FFF2-40B4-BE49-F238E27FC236}">
                  <a16:creationId xmlns:a16="http://schemas.microsoft.com/office/drawing/2014/main" id="{FF458786-33D3-493A-B2A2-CF83852EB9B4}"/>
                </a:ext>
              </a:extLst>
            </p:cNvPr>
            <p:cNvSpPr/>
            <p:nvPr/>
          </p:nvSpPr>
          <p:spPr>
            <a:xfrm>
              <a:off x="9179096" y="16087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8" name="Rectangle 837">
              <a:extLst>
                <a:ext uri="{FF2B5EF4-FFF2-40B4-BE49-F238E27FC236}">
                  <a16:creationId xmlns:a16="http://schemas.microsoft.com/office/drawing/2014/main" id="{2BAFBA20-E9B5-416E-B3EE-1C3F5F4B20B6}"/>
                </a:ext>
              </a:extLst>
            </p:cNvPr>
            <p:cNvSpPr/>
            <p:nvPr/>
          </p:nvSpPr>
          <p:spPr>
            <a:xfrm>
              <a:off x="9234329"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39" name="Rectangle 838">
              <a:extLst>
                <a:ext uri="{FF2B5EF4-FFF2-40B4-BE49-F238E27FC236}">
                  <a16:creationId xmlns:a16="http://schemas.microsoft.com/office/drawing/2014/main" id="{68CA7108-2F53-47C5-BFF9-7B2D070F11FA}"/>
                </a:ext>
              </a:extLst>
            </p:cNvPr>
            <p:cNvSpPr/>
            <p:nvPr/>
          </p:nvSpPr>
          <p:spPr>
            <a:xfrm>
              <a:off x="9233327"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0" name="Rectangle 839">
              <a:extLst>
                <a:ext uri="{FF2B5EF4-FFF2-40B4-BE49-F238E27FC236}">
                  <a16:creationId xmlns:a16="http://schemas.microsoft.com/office/drawing/2014/main" id="{6C2C7931-2BC7-468C-984E-B6A862285185}"/>
                </a:ext>
              </a:extLst>
            </p:cNvPr>
            <p:cNvSpPr/>
            <p:nvPr/>
          </p:nvSpPr>
          <p:spPr>
            <a:xfrm>
              <a:off x="9179095" y="16689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1" name="Rectangle 840">
              <a:extLst>
                <a:ext uri="{FF2B5EF4-FFF2-40B4-BE49-F238E27FC236}">
                  <a16:creationId xmlns:a16="http://schemas.microsoft.com/office/drawing/2014/main" id="{E3AD2AF4-ABA8-4368-9482-F85593A69101}"/>
                </a:ext>
              </a:extLst>
            </p:cNvPr>
            <p:cNvSpPr/>
            <p:nvPr/>
          </p:nvSpPr>
          <p:spPr>
            <a:xfrm>
              <a:off x="9063566" y="17317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2" name="Rectangle 841">
              <a:extLst>
                <a:ext uri="{FF2B5EF4-FFF2-40B4-BE49-F238E27FC236}">
                  <a16:creationId xmlns:a16="http://schemas.microsoft.com/office/drawing/2014/main" id="{43B6D62B-6CE8-471F-83DD-11A46D38F1CA}"/>
                </a:ext>
              </a:extLst>
            </p:cNvPr>
            <p:cNvSpPr/>
            <p:nvPr/>
          </p:nvSpPr>
          <p:spPr>
            <a:xfrm>
              <a:off x="9118799"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3" name="Rectangle 842">
              <a:extLst>
                <a:ext uri="{FF2B5EF4-FFF2-40B4-BE49-F238E27FC236}">
                  <a16:creationId xmlns:a16="http://schemas.microsoft.com/office/drawing/2014/main" id="{2F459B41-9A7C-4C91-8293-D6D54899CFA9}"/>
                </a:ext>
              </a:extLst>
            </p:cNvPr>
            <p:cNvSpPr/>
            <p:nvPr/>
          </p:nvSpPr>
          <p:spPr>
            <a:xfrm>
              <a:off x="9117797"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4" name="Rectangle 843">
              <a:extLst>
                <a:ext uri="{FF2B5EF4-FFF2-40B4-BE49-F238E27FC236}">
                  <a16:creationId xmlns:a16="http://schemas.microsoft.com/office/drawing/2014/main" id="{F8516A73-7B36-4269-8E1D-40A230CDB02B}"/>
                </a:ext>
              </a:extLst>
            </p:cNvPr>
            <p:cNvSpPr/>
            <p:nvPr/>
          </p:nvSpPr>
          <p:spPr>
            <a:xfrm>
              <a:off x="9063565" y="17920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5" name="Rectangle 844">
              <a:extLst>
                <a:ext uri="{FF2B5EF4-FFF2-40B4-BE49-F238E27FC236}">
                  <a16:creationId xmlns:a16="http://schemas.microsoft.com/office/drawing/2014/main" id="{FC1D5CA0-F047-4511-A265-F73186D4C372}"/>
                </a:ext>
              </a:extLst>
            </p:cNvPr>
            <p:cNvSpPr/>
            <p:nvPr/>
          </p:nvSpPr>
          <p:spPr>
            <a:xfrm>
              <a:off x="9178094" y="17317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6" name="Rectangle 845">
              <a:extLst>
                <a:ext uri="{FF2B5EF4-FFF2-40B4-BE49-F238E27FC236}">
                  <a16:creationId xmlns:a16="http://schemas.microsoft.com/office/drawing/2014/main" id="{4C606DC0-1197-4ABF-86DD-1DE5A6361F73}"/>
                </a:ext>
              </a:extLst>
            </p:cNvPr>
            <p:cNvSpPr/>
            <p:nvPr/>
          </p:nvSpPr>
          <p:spPr>
            <a:xfrm>
              <a:off x="9233327"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7" name="Rectangle 846">
              <a:extLst>
                <a:ext uri="{FF2B5EF4-FFF2-40B4-BE49-F238E27FC236}">
                  <a16:creationId xmlns:a16="http://schemas.microsoft.com/office/drawing/2014/main" id="{347556EC-E74F-4941-B7FC-304D7FD5FA46}"/>
                </a:ext>
              </a:extLst>
            </p:cNvPr>
            <p:cNvSpPr/>
            <p:nvPr/>
          </p:nvSpPr>
          <p:spPr>
            <a:xfrm>
              <a:off x="9232325"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8" name="Rectangle 847">
              <a:extLst>
                <a:ext uri="{FF2B5EF4-FFF2-40B4-BE49-F238E27FC236}">
                  <a16:creationId xmlns:a16="http://schemas.microsoft.com/office/drawing/2014/main" id="{E3BD76A0-1C08-4F00-BCC3-27B35F6E1CF6}"/>
                </a:ext>
              </a:extLst>
            </p:cNvPr>
            <p:cNvSpPr/>
            <p:nvPr/>
          </p:nvSpPr>
          <p:spPr>
            <a:xfrm>
              <a:off x="9178093" y="17920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49" name="Rectangle 848">
              <a:extLst>
                <a:ext uri="{FF2B5EF4-FFF2-40B4-BE49-F238E27FC236}">
                  <a16:creationId xmlns:a16="http://schemas.microsoft.com/office/drawing/2014/main" id="{2A9AC5B5-A030-44E0-BDD5-98CDC6B568C6}"/>
                </a:ext>
              </a:extLst>
            </p:cNvPr>
            <p:cNvSpPr/>
            <p:nvPr/>
          </p:nvSpPr>
          <p:spPr>
            <a:xfrm>
              <a:off x="9063318" y="1852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0" name="Rectangle 849">
              <a:extLst>
                <a:ext uri="{FF2B5EF4-FFF2-40B4-BE49-F238E27FC236}">
                  <a16:creationId xmlns:a16="http://schemas.microsoft.com/office/drawing/2014/main" id="{5A1EAB38-93EE-4ACE-8A86-E67FA4851F88}"/>
                </a:ext>
              </a:extLst>
            </p:cNvPr>
            <p:cNvSpPr/>
            <p:nvPr/>
          </p:nvSpPr>
          <p:spPr>
            <a:xfrm>
              <a:off x="9118551"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1" name="Rectangle 850">
              <a:extLst>
                <a:ext uri="{FF2B5EF4-FFF2-40B4-BE49-F238E27FC236}">
                  <a16:creationId xmlns:a16="http://schemas.microsoft.com/office/drawing/2014/main" id="{D2E2F865-DF87-4AB8-93DE-A30F1874DA18}"/>
                </a:ext>
              </a:extLst>
            </p:cNvPr>
            <p:cNvSpPr/>
            <p:nvPr/>
          </p:nvSpPr>
          <p:spPr>
            <a:xfrm>
              <a:off x="9117549"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2" name="Rectangle 851">
              <a:extLst>
                <a:ext uri="{FF2B5EF4-FFF2-40B4-BE49-F238E27FC236}">
                  <a16:creationId xmlns:a16="http://schemas.microsoft.com/office/drawing/2014/main" id="{45F0ACDB-1DE3-4390-B8C2-F6D8EBFF3E8B}"/>
                </a:ext>
              </a:extLst>
            </p:cNvPr>
            <p:cNvSpPr/>
            <p:nvPr/>
          </p:nvSpPr>
          <p:spPr>
            <a:xfrm>
              <a:off x="9063317" y="1912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3" name="Rectangle 852">
              <a:extLst>
                <a:ext uri="{FF2B5EF4-FFF2-40B4-BE49-F238E27FC236}">
                  <a16:creationId xmlns:a16="http://schemas.microsoft.com/office/drawing/2014/main" id="{48302F78-D18A-48D2-8E71-1095CE83570F}"/>
                </a:ext>
              </a:extLst>
            </p:cNvPr>
            <p:cNvSpPr/>
            <p:nvPr/>
          </p:nvSpPr>
          <p:spPr>
            <a:xfrm>
              <a:off x="9177846" y="1852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4" name="Rectangle 853">
              <a:extLst>
                <a:ext uri="{FF2B5EF4-FFF2-40B4-BE49-F238E27FC236}">
                  <a16:creationId xmlns:a16="http://schemas.microsoft.com/office/drawing/2014/main" id="{7898B078-59D7-41CB-9F46-F2350EB0B32A}"/>
                </a:ext>
              </a:extLst>
            </p:cNvPr>
            <p:cNvSpPr/>
            <p:nvPr/>
          </p:nvSpPr>
          <p:spPr>
            <a:xfrm>
              <a:off x="9233079"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5" name="Rectangle 854">
              <a:extLst>
                <a:ext uri="{FF2B5EF4-FFF2-40B4-BE49-F238E27FC236}">
                  <a16:creationId xmlns:a16="http://schemas.microsoft.com/office/drawing/2014/main" id="{A806EF88-5159-4C4B-BA25-EA73C9FC17C0}"/>
                </a:ext>
              </a:extLst>
            </p:cNvPr>
            <p:cNvSpPr/>
            <p:nvPr/>
          </p:nvSpPr>
          <p:spPr>
            <a:xfrm>
              <a:off x="9232077"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6" name="Rectangle 855">
              <a:extLst>
                <a:ext uri="{FF2B5EF4-FFF2-40B4-BE49-F238E27FC236}">
                  <a16:creationId xmlns:a16="http://schemas.microsoft.com/office/drawing/2014/main" id="{F8F80FB4-74B5-4437-92EF-40BAD5EC9A6F}"/>
                </a:ext>
              </a:extLst>
            </p:cNvPr>
            <p:cNvSpPr/>
            <p:nvPr/>
          </p:nvSpPr>
          <p:spPr>
            <a:xfrm>
              <a:off x="9177845" y="1912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7" name="Rectangle 856">
              <a:extLst>
                <a:ext uri="{FF2B5EF4-FFF2-40B4-BE49-F238E27FC236}">
                  <a16:creationId xmlns:a16="http://schemas.microsoft.com/office/drawing/2014/main" id="{8C3F3D85-BFEE-4EAC-BEC9-39139EAC1C7F}"/>
                </a:ext>
              </a:extLst>
            </p:cNvPr>
            <p:cNvSpPr/>
            <p:nvPr/>
          </p:nvSpPr>
          <p:spPr>
            <a:xfrm>
              <a:off x="9062316" y="1975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8" name="Rectangle 857">
              <a:extLst>
                <a:ext uri="{FF2B5EF4-FFF2-40B4-BE49-F238E27FC236}">
                  <a16:creationId xmlns:a16="http://schemas.microsoft.com/office/drawing/2014/main" id="{48CEBFB8-0665-4158-BFF8-F10469EE8696}"/>
                </a:ext>
              </a:extLst>
            </p:cNvPr>
            <p:cNvSpPr/>
            <p:nvPr/>
          </p:nvSpPr>
          <p:spPr>
            <a:xfrm>
              <a:off x="9117549"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59" name="Rectangle 858">
              <a:extLst>
                <a:ext uri="{FF2B5EF4-FFF2-40B4-BE49-F238E27FC236}">
                  <a16:creationId xmlns:a16="http://schemas.microsoft.com/office/drawing/2014/main" id="{DB78E7D3-BE9D-4C8C-961D-D50C4D06D19D}"/>
                </a:ext>
              </a:extLst>
            </p:cNvPr>
            <p:cNvSpPr/>
            <p:nvPr/>
          </p:nvSpPr>
          <p:spPr>
            <a:xfrm>
              <a:off x="9116547"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0" name="Rectangle 859">
              <a:extLst>
                <a:ext uri="{FF2B5EF4-FFF2-40B4-BE49-F238E27FC236}">
                  <a16:creationId xmlns:a16="http://schemas.microsoft.com/office/drawing/2014/main" id="{B248A5AB-3939-426D-99E7-D3709B249564}"/>
                </a:ext>
              </a:extLst>
            </p:cNvPr>
            <p:cNvSpPr/>
            <p:nvPr/>
          </p:nvSpPr>
          <p:spPr>
            <a:xfrm>
              <a:off x="9062315" y="2035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1" name="Rectangle 860">
              <a:extLst>
                <a:ext uri="{FF2B5EF4-FFF2-40B4-BE49-F238E27FC236}">
                  <a16:creationId xmlns:a16="http://schemas.microsoft.com/office/drawing/2014/main" id="{27924E0E-07A8-462C-BA6C-B09EBDD1C27D}"/>
                </a:ext>
              </a:extLst>
            </p:cNvPr>
            <p:cNvSpPr/>
            <p:nvPr/>
          </p:nvSpPr>
          <p:spPr>
            <a:xfrm>
              <a:off x="9176844" y="1975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2" name="Rectangle 861">
              <a:extLst>
                <a:ext uri="{FF2B5EF4-FFF2-40B4-BE49-F238E27FC236}">
                  <a16:creationId xmlns:a16="http://schemas.microsoft.com/office/drawing/2014/main" id="{DD964807-9316-4F8F-AC88-1D68F39B2D62}"/>
                </a:ext>
              </a:extLst>
            </p:cNvPr>
            <p:cNvSpPr/>
            <p:nvPr/>
          </p:nvSpPr>
          <p:spPr>
            <a:xfrm>
              <a:off x="9232077"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3" name="Rectangle 862">
              <a:extLst>
                <a:ext uri="{FF2B5EF4-FFF2-40B4-BE49-F238E27FC236}">
                  <a16:creationId xmlns:a16="http://schemas.microsoft.com/office/drawing/2014/main" id="{4E310114-905A-41FB-9FAE-3B2F384581F3}"/>
                </a:ext>
              </a:extLst>
            </p:cNvPr>
            <p:cNvSpPr/>
            <p:nvPr/>
          </p:nvSpPr>
          <p:spPr>
            <a:xfrm>
              <a:off x="9231075"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4" name="Rectangle 863">
              <a:extLst>
                <a:ext uri="{FF2B5EF4-FFF2-40B4-BE49-F238E27FC236}">
                  <a16:creationId xmlns:a16="http://schemas.microsoft.com/office/drawing/2014/main" id="{097A0F8B-68EC-405C-AD5E-15CE5AE973C7}"/>
                </a:ext>
              </a:extLst>
            </p:cNvPr>
            <p:cNvSpPr/>
            <p:nvPr/>
          </p:nvSpPr>
          <p:spPr>
            <a:xfrm>
              <a:off x="9176843" y="2035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5" name="Rectangle 864">
              <a:extLst>
                <a:ext uri="{FF2B5EF4-FFF2-40B4-BE49-F238E27FC236}">
                  <a16:creationId xmlns:a16="http://schemas.microsoft.com/office/drawing/2014/main" id="{3F42C99F-84DD-44D6-9C16-14798C2C9D0F}"/>
                </a:ext>
              </a:extLst>
            </p:cNvPr>
            <p:cNvSpPr/>
            <p:nvPr/>
          </p:nvSpPr>
          <p:spPr>
            <a:xfrm>
              <a:off x="8836514" y="2093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6" name="Rectangle 865">
              <a:extLst>
                <a:ext uri="{FF2B5EF4-FFF2-40B4-BE49-F238E27FC236}">
                  <a16:creationId xmlns:a16="http://schemas.microsoft.com/office/drawing/2014/main" id="{EBCEF2C9-6936-4C60-8246-E226B7E5D47F}"/>
                </a:ext>
              </a:extLst>
            </p:cNvPr>
            <p:cNvSpPr/>
            <p:nvPr/>
          </p:nvSpPr>
          <p:spPr>
            <a:xfrm>
              <a:off x="8891747"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7" name="Rectangle 866">
              <a:extLst>
                <a:ext uri="{FF2B5EF4-FFF2-40B4-BE49-F238E27FC236}">
                  <a16:creationId xmlns:a16="http://schemas.microsoft.com/office/drawing/2014/main" id="{31BE4E7D-E778-4070-B4C6-0D0F99F2506C}"/>
                </a:ext>
              </a:extLst>
            </p:cNvPr>
            <p:cNvSpPr/>
            <p:nvPr/>
          </p:nvSpPr>
          <p:spPr>
            <a:xfrm>
              <a:off x="8890745"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8" name="Rectangle 867">
              <a:extLst>
                <a:ext uri="{FF2B5EF4-FFF2-40B4-BE49-F238E27FC236}">
                  <a16:creationId xmlns:a16="http://schemas.microsoft.com/office/drawing/2014/main" id="{F259EB7E-F28E-4424-ACAC-644645073D61}"/>
                </a:ext>
              </a:extLst>
            </p:cNvPr>
            <p:cNvSpPr/>
            <p:nvPr/>
          </p:nvSpPr>
          <p:spPr>
            <a:xfrm>
              <a:off x="8836513" y="2153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69" name="Rectangle 868">
              <a:extLst>
                <a:ext uri="{FF2B5EF4-FFF2-40B4-BE49-F238E27FC236}">
                  <a16:creationId xmlns:a16="http://schemas.microsoft.com/office/drawing/2014/main" id="{9D98578B-8ADE-45B7-8CA5-76150004BD72}"/>
                </a:ext>
              </a:extLst>
            </p:cNvPr>
            <p:cNvSpPr/>
            <p:nvPr/>
          </p:nvSpPr>
          <p:spPr>
            <a:xfrm>
              <a:off x="8951042" y="2093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0" name="Rectangle 869">
              <a:extLst>
                <a:ext uri="{FF2B5EF4-FFF2-40B4-BE49-F238E27FC236}">
                  <a16:creationId xmlns:a16="http://schemas.microsoft.com/office/drawing/2014/main" id="{E46B6545-C3F7-4510-9E1D-1F3ADF6C7614}"/>
                </a:ext>
              </a:extLst>
            </p:cNvPr>
            <p:cNvSpPr/>
            <p:nvPr/>
          </p:nvSpPr>
          <p:spPr>
            <a:xfrm>
              <a:off x="9006275"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1" name="Rectangle 870">
              <a:extLst>
                <a:ext uri="{FF2B5EF4-FFF2-40B4-BE49-F238E27FC236}">
                  <a16:creationId xmlns:a16="http://schemas.microsoft.com/office/drawing/2014/main" id="{07E82FF8-EF31-47E5-9848-A6377ECC7E73}"/>
                </a:ext>
              </a:extLst>
            </p:cNvPr>
            <p:cNvSpPr/>
            <p:nvPr/>
          </p:nvSpPr>
          <p:spPr>
            <a:xfrm>
              <a:off x="9005273"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2" name="Rectangle 871">
              <a:extLst>
                <a:ext uri="{FF2B5EF4-FFF2-40B4-BE49-F238E27FC236}">
                  <a16:creationId xmlns:a16="http://schemas.microsoft.com/office/drawing/2014/main" id="{17263724-C82D-4D55-AF93-EFB569BB8A6B}"/>
                </a:ext>
              </a:extLst>
            </p:cNvPr>
            <p:cNvSpPr/>
            <p:nvPr/>
          </p:nvSpPr>
          <p:spPr>
            <a:xfrm>
              <a:off x="8951041" y="2153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3" name="Rectangle 872">
              <a:extLst>
                <a:ext uri="{FF2B5EF4-FFF2-40B4-BE49-F238E27FC236}">
                  <a16:creationId xmlns:a16="http://schemas.microsoft.com/office/drawing/2014/main" id="{53CD92D0-B50F-49E8-9FE4-82A8E19F29F3}"/>
                </a:ext>
              </a:extLst>
            </p:cNvPr>
            <p:cNvSpPr/>
            <p:nvPr/>
          </p:nvSpPr>
          <p:spPr>
            <a:xfrm>
              <a:off x="8835512" y="2216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4" name="Rectangle 873">
              <a:extLst>
                <a:ext uri="{FF2B5EF4-FFF2-40B4-BE49-F238E27FC236}">
                  <a16:creationId xmlns:a16="http://schemas.microsoft.com/office/drawing/2014/main" id="{DF39DCC1-F664-44EC-A86D-0C3A05CE1E92}"/>
                </a:ext>
              </a:extLst>
            </p:cNvPr>
            <p:cNvSpPr/>
            <p:nvPr/>
          </p:nvSpPr>
          <p:spPr>
            <a:xfrm>
              <a:off x="8890745"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5" name="Rectangle 874">
              <a:extLst>
                <a:ext uri="{FF2B5EF4-FFF2-40B4-BE49-F238E27FC236}">
                  <a16:creationId xmlns:a16="http://schemas.microsoft.com/office/drawing/2014/main" id="{62162DBB-6518-4131-B004-421931BB960C}"/>
                </a:ext>
              </a:extLst>
            </p:cNvPr>
            <p:cNvSpPr/>
            <p:nvPr/>
          </p:nvSpPr>
          <p:spPr>
            <a:xfrm>
              <a:off x="8889743"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6" name="Rectangle 875">
              <a:extLst>
                <a:ext uri="{FF2B5EF4-FFF2-40B4-BE49-F238E27FC236}">
                  <a16:creationId xmlns:a16="http://schemas.microsoft.com/office/drawing/2014/main" id="{196E6CD8-8F41-433C-983B-572D1D4C2D92}"/>
                </a:ext>
              </a:extLst>
            </p:cNvPr>
            <p:cNvSpPr/>
            <p:nvPr/>
          </p:nvSpPr>
          <p:spPr>
            <a:xfrm>
              <a:off x="8835511" y="2276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7" name="Rectangle 876">
              <a:extLst>
                <a:ext uri="{FF2B5EF4-FFF2-40B4-BE49-F238E27FC236}">
                  <a16:creationId xmlns:a16="http://schemas.microsoft.com/office/drawing/2014/main" id="{07982B2F-CB94-4048-8023-278D2CCD4FAE}"/>
                </a:ext>
              </a:extLst>
            </p:cNvPr>
            <p:cNvSpPr/>
            <p:nvPr/>
          </p:nvSpPr>
          <p:spPr>
            <a:xfrm>
              <a:off x="8950040" y="2216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8" name="Rectangle 877">
              <a:extLst>
                <a:ext uri="{FF2B5EF4-FFF2-40B4-BE49-F238E27FC236}">
                  <a16:creationId xmlns:a16="http://schemas.microsoft.com/office/drawing/2014/main" id="{F891B119-C9FA-43E7-A65F-40E1C3BEFC0C}"/>
                </a:ext>
              </a:extLst>
            </p:cNvPr>
            <p:cNvSpPr/>
            <p:nvPr/>
          </p:nvSpPr>
          <p:spPr>
            <a:xfrm>
              <a:off x="9005273"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79" name="Rectangle 878">
              <a:extLst>
                <a:ext uri="{FF2B5EF4-FFF2-40B4-BE49-F238E27FC236}">
                  <a16:creationId xmlns:a16="http://schemas.microsoft.com/office/drawing/2014/main" id="{18E8F56A-E2DD-4B67-B611-CA8D8F10CB74}"/>
                </a:ext>
              </a:extLst>
            </p:cNvPr>
            <p:cNvSpPr/>
            <p:nvPr/>
          </p:nvSpPr>
          <p:spPr>
            <a:xfrm>
              <a:off x="9004271"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0" name="Rectangle 879">
              <a:extLst>
                <a:ext uri="{FF2B5EF4-FFF2-40B4-BE49-F238E27FC236}">
                  <a16:creationId xmlns:a16="http://schemas.microsoft.com/office/drawing/2014/main" id="{2604318A-383E-4E13-9C91-25EB922E82B0}"/>
                </a:ext>
              </a:extLst>
            </p:cNvPr>
            <p:cNvSpPr/>
            <p:nvPr/>
          </p:nvSpPr>
          <p:spPr>
            <a:xfrm>
              <a:off x="8950039" y="2276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1" name="Rectangle 880">
              <a:extLst>
                <a:ext uri="{FF2B5EF4-FFF2-40B4-BE49-F238E27FC236}">
                  <a16:creationId xmlns:a16="http://schemas.microsoft.com/office/drawing/2014/main" id="{1B7D8E7D-9375-42EE-9A4C-A41755FFD0E5}"/>
                </a:ext>
              </a:extLst>
            </p:cNvPr>
            <p:cNvSpPr/>
            <p:nvPr/>
          </p:nvSpPr>
          <p:spPr>
            <a:xfrm>
              <a:off x="8835264" y="23367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2" name="Rectangle 881">
              <a:extLst>
                <a:ext uri="{FF2B5EF4-FFF2-40B4-BE49-F238E27FC236}">
                  <a16:creationId xmlns:a16="http://schemas.microsoft.com/office/drawing/2014/main" id="{D4BDF7BA-345F-4C41-97AB-447043F6E787}"/>
                </a:ext>
              </a:extLst>
            </p:cNvPr>
            <p:cNvSpPr/>
            <p:nvPr/>
          </p:nvSpPr>
          <p:spPr>
            <a:xfrm>
              <a:off x="8890497"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3" name="Rectangle 882">
              <a:extLst>
                <a:ext uri="{FF2B5EF4-FFF2-40B4-BE49-F238E27FC236}">
                  <a16:creationId xmlns:a16="http://schemas.microsoft.com/office/drawing/2014/main" id="{A00106D5-F9CE-4369-A48B-301ED246373B}"/>
                </a:ext>
              </a:extLst>
            </p:cNvPr>
            <p:cNvSpPr/>
            <p:nvPr/>
          </p:nvSpPr>
          <p:spPr>
            <a:xfrm>
              <a:off x="8889495"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4" name="Rectangle 883">
              <a:extLst>
                <a:ext uri="{FF2B5EF4-FFF2-40B4-BE49-F238E27FC236}">
                  <a16:creationId xmlns:a16="http://schemas.microsoft.com/office/drawing/2014/main" id="{A80DE02B-9E2C-45A0-B836-768AE3F902EA}"/>
                </a:ext>
              </a:extLst>
            </p:cNvPr>
            <p:cNvSpPr/>
            <p:nvPr/>
          </p:nvSpPr>
          <p:spPr>
            <a:xfrm>
              <a:off x="8835263" y="23969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5" name="Rectangle 884">
              <a:extLst>
                <a:ext uri="{FF2B5EF4-FFF2-40B4-BE49-F238E27FC236}">
                  <a16:creationId xmlns:a16="http://schemas.microsoft.com/office/drawing/2014/main" id="{DEEE820D-0B67-4C7E-B95A-C93FE1D73CCB}"/>
                </a:ext>
              </a:extLst>
            </p:cNvPr>
            <p:cNvSpPr/>
            <p:nvPr/>
          </p:nvSpPr>
          <p:spPr>
            <a:xfrm>
              <a:off x="8949792" y="23367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6" name="Rectangle 885">
              <a:extLst>
                <a:ext uri="{FF2B5EF4-FFF2-40B4-BE49-F238E27FC236}">
                  <a16:creationId xmlns:a16="http://schemas.microsoft.com/office/drawing/2014/main" id="{1DA45955-76C6-44AD-8E7F-40CCDB4C9B92}"/>
                </a:ext>
              </a:extLst>
            </p:cNvPr>
            <p:cNvSpPr/>
            <p:nvPr/>
          </p:nvSpPr>
          <p:spPr>
            <a:xfrm>
              <a:off x="9005025"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7" name="Rectangle 886">
              <a:extLst>
                <a:ext uri="{FF2B5EF4-FFF2-40B4-BE49-F238E27FC236}">
                  <a16:creationId xmlns:a16="http://schemas.microsoft.com/office/drawing/2014/main" id="{919F78F3-66A5-4D23-ABE8-7988CC116C08}"/>
                </a:ext>
              </a:extLst>
            </p:cNvPr>
            <p:cNvSpPr/>
            <p:nvPr/>
          </p:nvSpPr>
          <p:spPr>
            <a:xfrm>
              <a:off x="9004023"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8" name="Rectangle 887">
              <a:extLst>
                <a:ext uri="{FF2B5EF4-FFF2-40B4-BE49-F238E27FC236}">
                  <a16:creationId xmlns:a16="http://schemas.microsoft.com/office/drawing/2014/main" id="{1EB6FB34-F972-4697-82F2-92741117CC90}"/>
                </a:ext>
              </a:extLst>
            </p:cNvPr>
            <p:cNvSpPr/>
            <p:nvPr/>
          </p:nvSpPr>
          <p:spPr>
            <a:xfrm>
              <a:off x="8949791" y="23969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89" name="Rectangle 888">
              <a:extLst>
                <a:ext uri="{FF2B5EF4-FFF2-40B4-BE49-F238E27FC236}">
                  <a16:creationId xmlns:a16="http://schemas.microsoft.com/office/drawing/2014/main" id="{82909CFE-0304-497F-8FFB-A64D0DEE44DC}"/>
                </a:ext>
              </a:extLst>
            </p:cNvPr>
            <p:cNvSpPr/>
            <p:nvPr/>
          </p:nvSpPr>
          <p:spPr>
            <a:xfrm>
              <a:off x="8834262" y="24598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0" name="Rectangle 889">
              <a:extLst>
                <a:ext uri="{FF2B5EF4-FFF2-40B4-BE49-F238E27FC236}">
                  <a16:creationId xmlns:a16="http://schemas.microsoft.com/office/drawing/2014/main" id="{609D3F5B-23B5-4D06-B2D5-FF5D57F887B8}"/>
                </a:ext>
              </a:extLst>
            </p:cNvPr>
            <p:cNvSpPr/>
            <p:nvPr/>
          </p:nvSpPr>
          <p:spPr>
            <a:xfrm>
              <a:off x="8889495"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1" name="Rectangle 890">
              <a:extLst>
                <a:ext uri="{FF2B5EF4-FFF2-40B4-BE49-F238E27FC236}">
                  <a16:creationId xmlns:a16="http://schemas.microsoft.com/office/drawing/2014/main" id="{6055CE02-4C0D-440E-B286-C4118A7522CC}"/>
                </a:ext>
              </a:extLst>
            </p:cNvPr>
            <p:cNvSpPr/>
            <p:nvPr/>
          </p:nvSpPr>
          <p:spPr>
            <a:xfrm>
              <a:off x="8888493"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2" name="Rectangle 891">
              <a:extLst>
                <a:ext uri="{FF2B5EF4-FFF2-40B4-BE49-F238E27FC236}">
                  <a16:creationId xmlns:a16="http://schemas.microsoft.com/office/drawing/2014/main" id="{6666CAEE-02D8-481D-9DD6-FA466558BAA6}"/>
                </a:ext>
              </a:extLst>
            </p:cNvPr>
            <p:cNvSpPr/>
            <p:nvPr/>
          </p:nvSpPr>
          <p:spPr>
            <a:xfrm>
              <a:off x="8834261" y="25200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3" name="Rectangle 892">
              <a:extLst>
                <a:ext uri="{FF2B5EF4-FFF2-40B4-BE49-F238E27FC236}">
                  <a16:creationId xmlns:a16="http://schemas.microsoft.com/office/drawing/2014/main" id="{B7A0C16B-4798-41CF-BDD4-AA3195906A05}"/>
                </a:ext>
              </a:extLst>
            </p:cNvPr>
            <p:cNvSpPr/>
            <p:nvPr/>
          </p:nvSpPr>
          <p:spPr>
            <a:xfrm>
              <a:off x="8948790" y="24598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4" name="Rectangle 893">
              <a:extLst>
                <a:ext uri="{FF2B5EF4-FFF2-40B4-BE49-F238E27FC236}">
                  <a16:creationId xmlns:a16="http://schemas.microsoft.com/office/drawing/2014/main" id="{33286078-79D4-4E58-83A8-5505B10785AB}"/>
                </a:ext>
              </a:extLst>
            </p:cNvPr>
            <p:cNvSpPr/>
            <p:nvPr/>
          </p:nvSpPr>
          <p:spPr>
            <a:xfrm>
              <a:off x="9004023"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5" name="Rectangle 894">
              <a:extLst>
                <a:ext uri="{FF2B5EF4-FFF2-40B4-BE49-F238E27FC236}">
                  <a16:creationId xmlns:a16="http://schemas.microsoft.com/office/drawing/2014/main" id="{BCA34833-BDF3-400E-9489-ADEDC9226E78}"/>
                </a:ext>
              </a:extLst>
            </p:cNvPr>
            <p:cNvSpPr/>
            <p:nvPr/>
          </p:nvSpPr>
          <p:spPr>
            <a:xfrm>
              <a:off x="9003021"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6" name="Rectangle 895">
              <a:extLst>
                <a:ext uri="{FF2B5EF4-FFF2-40B4-BE49-F238E27FC236}">
                  <a16:creationId xmlns:a16="http://schemas.microsoft.com/office/drawing/2014/main" id="{6AD4843B-8FA8-43C1-AE59-2CB436FCCEC5}"/>
                </a:ext>
              </a:extLst>
            </p:cNvPr>
            <p:cNvSpPr/>
            <p:nvPr/>
          </p:nvSpPr>
          <p:spPr>
            <a:xfrm>
              <a:off x="8948789" y="25200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7" name="Rectangle 896">
              <a:extLst>
                <a:ext uri="{FF2B5EF4-FFF2-40B4-BE49-F238E27FC236}">
                  <a16:creationId xmlns:a16="http://schemas.microsoft.com/office/drawing/2014/main" id="{587524F1-1284-420B-B619-3AA5D9141424}"/>
                </a:ext>
              </a:extLst>
            </p:cNvPr>
            <p:cNvSpPr/>
            <p:nvPr/>
          </p:nvSpPr>
          <p:spPr>
            <a:xfrm>
              <a:off x="9064568" y="2093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8" name="Rectangle 897">
              <a:extLst>
                <a:ext uri="{FF2B5EF4-FFF2-40B4-BE49-F238E27FC236}">
                  <a16:creationId xmlns:a16="http://schemas.microsoft.com/office/drawing/2014/main" id="{0CD3D86C-601F-4F37-9659-E08A25D1F3B6}"/>
                </a:ext>
              </a:extLst>
            </p:cNvPr>
            <p:cNvSpPr/>
            <p:nvPr/>
          </p:nvSpPr>
          <p:spPr>
            <a:xfrm>
              <a:off x="9119801"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99" name="Rectangle 898">
              <a:extLst>
                <a:ext uri="{FF2B5EF4-FFF2-40B4-BE49-F238E27FC236}">
                  <a16:creationId xmlns:a16="http://schemas.microsoft.com/office/drawing/2014/main" id="{EA45EB5F-9473-42A8-9998-49A6D595F345}"/>
                </a:ext>
              </a:extLst>
            </p:cNvPr>
            <p:cNvSpPr/>
            <p:nvPr/>
          </p:nvSpPr>
          <p:spPr>
            <a:xfrm>
              <a:off x="9118799"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0" name="Rectangle 899">
              <a:extLst>
                <a:ext uri="{FF2B5EF4-FFF2-40B4-BE49-F238E27FC236}">
                  <a16:creationId xmlns:a16="http://schemas.microsoft.com/office/drawing/2014/main" id="{0A372204-845C-4335-814F-3398821717E1}"/>
                </a:ext>
              </a:extLst>
            </p:cNvPr>
            <p:cNvSpPr/>
            <p:nvPr/>
          </p:nvSpPr>
          <p:spPr>
            <a:xfrm>
              <a:off x="9064567" y="2153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1" name="Rectangle 900">
              <a:extLst>
                <a:ext uri="{FF2B5EF4-FFF2-40B4-BE49-F238E27FC236}">
                  <a16:creationId xmlns:a16="http://schemas.microsoft.com/office/drawing/2014/main" id="{1BDAADF0-1D1F-4543-87D1-A5D8910A3990}"/>
                </a:ext>
              </a:extLst>
            </p:cNvPr>
            <p:cNvSpPr/>
            <p:nvPr/>
          </p:nvSpPr>
          <p:spPr>
            <a:xfrm>
              <a:off x="9179096" y="2093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2" name="Rectangle 901">
              <a:extLst>
                <a:ext uri="{FF2B5EF4-FFF2-40B4-BE49-F238E27FC236}">
                  <a16:creationId xmlns:a16="http://schemas.microsoft.com/office/drawing/2014/main" id="{D4C43A00-81B1-4C68-B2F5-B0821ED4CD39}"/>
                </a:ext>
              </a:extLst>
            </p:cNvPr>
            <p:cNvSpPr/>
            <p:nvPr/>
          </p:nvSpPr>
          <p:spPr>
            <a:xfrm>
              <a:off x="9234329"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3" name="Rectangle 902">
              <a:extLst>
                <a:ext uri="{FF2B5EF4-FFF2-40B4-BE49-F238E27FC236}">
                  <a16:creationId xmlns:a16="http://schemas.microsoft.com/office/drawing/2014/main" id="{B4DD2761-E7F0-40CC-844B-D3DC2930C9D7}"/>
                </a:ext>
              </a:extLst>
            </p:cNvPr>
            <p:cNvSpPr/>
            <p:nvPr/>
          </p:nvSpPr>
          <p:spPr>
            <a:xfrm>
              <a:off x="9233327"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4" name="Rectangle 903">
              <a:extLst>
                <a:ext uri="{FF2B5EF4-FFF2-40B4-BE49-F238E27FC236}">
                  <a16:creationId xmlns:a16="http://schemas.microsoft.com/office/drawing/2014/main" id="{A0D4D8D2-E193-44C9-8ABE-FFC3A209A7A4}"/>
                </a:ext>
              </a:extLst>
            </p:cNvPr>
            <p:cNvSpPr/>
            <p:nvPr/>
          </p:nvSpPr>
          <p:spPr>
            <a:xfrm>
              <a:off x="9179095" y="2153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5" name="Rectangle 904">
              <a:extLst>
                <a:ext uri="{FF2B5EF4-FFF2-40B4-BE49-F238E27FC236}">
                  <a16:creationId xmlns:a16="http://schemas.microsoft.com/office/drawing/2014/main" id="{6979589D-5338-4EC2-85B1-09D2CDFC1A53}"/>
                </a:ext>
              </a:extLst>
            </p:cNvPr>
            <p:cNvSpPr/>
            <p:nvPr/>
          </p:nvSpPr>
          <p:spPr>
            <a:xfrm>
              <a:off x="9063566" y="2216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6" name="Rectangle 905">
              <a:extLst>
                <a:ext uri="{FF2B5EF4-FFF2-40B4-BE49-F238E27FC236}">
                  <a16:creationId xmlns:a16="http://schemas.microsoft.com/office/drawing/2014/main" id="{4DAE0407-7BE7-4AD3-A5DC-9687AF7F5369}"/>
                </a:ext>
              </a:extLst>
            </p:cNvPr>
            <p:cNvSpPr/>
            <p:nvPr/>
          </p:nvSpPr>
          <p:spPr>
            <a:xfrm>
              <a:off x="9118799"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7" name="Rectangle 906">
              <a:extLst>
                <a:ext uri="{FF2B5EF4-FFF2-40B4-BE49-F238E27FC236}">
                  <a16:creationId xmlns:a16="http://schemas.microsoft.com/office/drawing/2014/main" id="{A0F0354E-6B75-426A-8436-4B473DFD7247}"/>
                </a:ext>
              </a:extLst>
            </p:cNvPr>
            <p:cNvSpPr/>
            <p:nvPr/>
          </p:nvSpPr>
          <p:spPr>
            <a:xfrm>
              <a:off x="9117797"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8" name="Rectangle 907">
              <a:extLst>
                <a:ext uri="{FF2B5EF4-FFF2-40B4-BE49-F238E27FC236}">
                  <a16:creationId xmlns:a16="http://schemas.microsoft.com/office/drawing/2014/main" id="{F4906BC8-7370-40B0-B4A8-064E3D1B5C27}"/>
                </a:ext>
              </a:extLst>
            </p:cNvPr>
            <p:cNvSpPr/>
            <p:nvPr/>
          </p:nvSpPr>
          <p:spPr>
            <a:xfrm>
              <a:off x="9063565" y="2276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09" name="Rectangle 908">
              <a:extLst>
                <a:ext uri="{FF2B5EF4-FFF2-40B4-BE49-F238E27FC236}">
                  <a16:creationId xmlns:a16="http://schemas.microsoft.com/office/drawing/2014/main" id="{D5FCBD48-878F-46A4-9B1E-2A772AECF743}"/>
                </a:ext>
              </a:extLst>
            </p:cNvPr>
            <p:cNvSpPr/>
            <p:nvPr/>
          </p:nvSpPr>
          <p:spPr>
            <a:xfrm>
              <a:off x="9178094" y="2216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0" name="Rectangle 909">
              <a:extLst>
                <a:ext uri="{FF2B5EF4-FFF2-40B4-BE49-F238E27FC236}">
                  <a16:creationId xmlns:a16="http://schemas.microsoft.com/office/drawing/2014/main" id="{DA35A652-B884-4EB0-AEA9-074BC7E9E94E}"/>
                </a:ext>
              </a:extLst>
            </p:cNvPr>
            <p:cNvSpPr/>
            <p:nvPr/>
          </p:nvSpPr>
          <p:spPr>
            <a:xfrm>
              <a:off x="9233327"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1" name="Rectangle 910">
              <a:extLst>
                <a:ext uri="{FF2B5EF4-FFF2-40B4-BE49-F238E27FC236}">
                  <a16:creationId xmlns:a16="http://schemas.microsoft.com/office/drawing/2014/main" id="{A67B3037-325B-4199-A0DA-10EA587A846E}"/>
                </a:ext>
              </a:extLst>
            </p:cNvPr>
            <p:cNvSpPr/>
            <p:nvPr/>
          </p:nvSpPr>
          <p:spPr>
            <a:xfrm>
              <a:off x="9232325"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2" name="Rectangle 911">
              <a:extLst>
                <a:ext uri="{FF2B5EF4-FFF2-40B4-BE49-F238E27FC236}">
                  <a16:creationId xmlns:a16="http://schemas.microsoft.com/office/drawing/2014/main" id="{B6C7E775-16FC-477D-942D-EFE3AB9FB356}"/>
                </a:ext>
              </a:extLst>
            </p:cNvPr>
            <p:cNvSpPr/>
            <p:nvPr/>
          </p:nvSpPr>
          <p:spPr>
            <a:xfrm>
              <a:off x="9178093" y="2276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3" name="Rectangle 912">
              <a:extLst>
                <a:ext uri="{FF2B5EF4-FFF2-40B4-BE49-F238E27FC236}">
                  <a16:creationId xmlns:a16="http://schemas.microsoft.com/office/drawing/2014/main" id="{D9F3490E-9DB0-4B4B-9656-5C04E7415925}"/>
                </a:ext>
              </a:extLst>
            </p:cNvPr>
            <p:cNvSpPr/>
            <p:nvPr/>
          </p:nvSpPr>
          <p:spPr>
            <a:xfrm>
              <a:off x="9063318" y="23367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4" name="Rectangle 913">
              <a:extLst>
                <a:ext uri="{FF2B5EF4-FFF2-40B4-BE49-F238E27FC236}">
                  <a16:creationId xmlns:a16="http://schemas.microsoft.com/office/drawing/2014/main" id="{D21523F0-DB68-47DB-AB74-0D7AFB5BC18A}"/>
                </a:ext>
              </a:extLst>
            </p:cNvPr>
            <p:cNvSpPr/>
            <p:nvPr/>
          </p:nvSpPr>
          <p:spPr>
            <a:xfrm>
              <a:off x="9118551"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5" name="Rectangle 914">
              <a:extLst>
                <a:ext uri="{FF2B5EF4-FFF2-40B4-BE49-F238E27FC236}">
                  <a16:creationId xmlns:a16="http://schemas.microsoft.com/office/drawing/2014/main" id="{BBCFBE9C-926F-4228-B286-D1B15A210E69}"/>
                </a:ext>
              </a:extLst>
            </p:cNvPr>
            <p:cNvSpPr/>
            <p:nvPr/>
          </p:nvSpPr>
          <p:spPr>
            <a:xfrm>
              <a:off x="9117549"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6" name="Rectangle 915">
              <a:extLst>
                <a:ext uri="{FF2B5EF4-FFF2-40B4-BE49-F238E27FC236}">
                  <a16:creationId xmlns:a16="http://schemas.microsoft.com/office/drawing/2014/main" id="{F88D3037-164A-47B2-8912-F9CEBC4FDE57}"/>
                </a:ext>
              </a:extLst>
            </p:cNvPr>
            <p:cNvSpPr/>
            <p:nvPr/>
          </p:nvSpPr>
          <p:spPr>
            <a:xfrm>
              <a:off x="9063317" y="23969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7" name="Rectangle 916">
              <a:extLst>
                <a:ext uri="{FF2B5EF4-FFF2-40B4-BE49-F238E27FC236}">
                  <a16:creationId xmlns:a16="http://schemas.microsoft.com/office/drawing/2014/main" id="{11D8EEA7-24C2-435D-854B-09BBDF5660E3}"/>
                </a:ext>
              </a:extLst>
            </p:cNvPr>
            <p:cNvSpPr/>
            <p:nvPr/>
          </p:nvSpPr>
          <p:spPr>
            <a:xfrm>
              <a:off x="9177846" y="23367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8" name="Rectangle 917">
              <a:extLst>
                <a:ext uri="{FF2B5EF4-FFF2-40B4-BE49-F238E27FC236}">
                  <a16:creationId xmlns:a16="http://schemas.microsoft.com/office/drawing/2014/main" id="{0A670920-72E0-4869-B11E-83EA98724FCF}"/>
                </a:ext>
              </a:extLst>
            </p:cNvPr>
            <p:cNvSpPr/>
            <p:nvPr/>
          </p:nvSpPr>
          <p:spPr>
            <a:xfrm>
              <a:off x="9233079"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19" name="Rectangle 918">
              <a:extLst>
                <a:ext uri="{FF2B5EF4-FFF2-40B4-BE49-F238E27FC236}">
                  <a16:creationId xmlns:a16="http://schemas.microsoft.com/office/drawing/2014/main" id="{017D727F-0378-4C0F-A8BC-38499C78284F}"/>
                </a:ext>
              </a:extLst>
            </p:cNvPr>
            <p:cNvSpPr/>
            <p:nvPr/>
          </p:nvSpPr>
          <p:spPr>
            <a:xfrm>
              <a:off x="9232077"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0" name="Rectangle 919">
              <a:extLst>
                <a:ext uri="{FF2B5EF4-FFF2-40B4-BE49-F238E27FC236}">
                  <a16:creationId xmlns:a16="http://schemas.microsoft.com/office/drawing/2014/main" id="{6CF5B311-A352-4E97-BD8A-4C25E2D648D5}"/>
                </a:ext>
              </a:extLst>
            </p:cNvPr>
            <p:cNvSpPr/>
            <p:nvPr/>
          </p:nvSpPr>
          <p:spPr>
            <a:xfrm>
              <a:off x="9177845" y="23969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1" name="Rectangle 920">
              <a:extLst>
                <a:ext uri="{FF2B5EF4-FFF2-40B4-BE49-F238E27FC236}">
                  <a16:creationId xmlns:a16="http://schemas.microsoft.com/office/drawing/2014/main" id="{5F7B997B-6385-4FC4-A07B-8AC5ACF19167}"/>
                </a:ext>
              </a:extLst>
            </p:cNvPr>
            <p:cNvSpPr/>
            <p:nvPr/>
          </p:nvSpPr>
          <p:spPr>
            <a:xfrm>
              <a:off x="9062316" y="24598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2" name="Rectangle 921">
              <a:extLst>
                <a:ext uri="{FF2B5EF4-FFF2-40B4-BE49-F238E27FC236}">
                  <a16:creationId xmlns:a16="http://schemas.microsoft.com/office/drawing/2014/main" id="{E1ECE418-FE59-4F45-AEE0-F37AD7C1E402}"/>
                </a:ext>
              </a:extLst>
            </p:cNvPr>
            <p:cNvSpPr/>
            <p:nvPr/>
          </p:nvSpPr>
          <p:spPr>
            <a:xfrm>
              <a:off x="9117549"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3" name="Rectangle 922">
              <a:extLst>
                <a:ext uri="{FF2B5EF4-FFF2-40B4-BE49-F238E27FC236}">
                  <a16:creationId xmlns:a16="http://schemas.microsoft.com/office/drawing/2014/main" id="{93806F5A-55FF-4090-8F80-20CD3B8D05E9}"/>
                </a:ext>
              </a:extLst>
            </p:cNvPr>
            <p:cNvSpPr/>
            <p:nvPr/>
          </p:nvSpPr>
          <p:spPr>
            <a:xfrm>
              <a:off x="9116547"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4" name="Rectangle 923">
              <a:extLst>
                <a:ext uri="{FF2B5EF4-FFF2-40B4-BE49-F238E27FC236}">
                  <a16:creationId xmlns:a16="http://schemas.microsoft.com/office/drawing/2014/main" id="{DE2243E9-9DE4-4F48-BFE1-57D092390C09}"/>
                </a:ext>
              </a:extLst>
            </p:cNvPr>
            <p:cNvSpPr/>
            <p:nvPr/>
          </p:nvSpPr>
          <p:spPr>
            <a:xfrm>
              <a:off x="9062315" y="25200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5" name="Rectangle 924">
              <a:extLst>
                <a:ext uri="{FF2B5EF4-FFF2-40B4-BE49-F238E27FC236}">
                  <a16:creationId xmlns:a16="http://schemas.microsoft.com/office/drawing/2014/main" id="{BD7EF77A-766B-4638-B4A5-C660302BB8A8}"/>
                </a:ext>
              </a:extLst>
            </p:cNvPr>
            <p:cNvSpPr/>
            <p:nvPr/>
          </p:nvSpPr>
          <p:spPr>
            <a:xfrm>
              <a:off x="9176844" y="24598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6" name="Rectangle 925">
              <a:extLst>
                <a:ext uri="{FF2B5EF4-FFF2-40B4-BE49-F238E27FC236}">
                  <a16:creationId xmlns:a16="http://schemas.microsoft.com/office/drawing/2014/main" id="{DB96F0E6-E663-428F-B3C1-DC413D05A517}"/>
                </a:ext>
              </a:extLst>
            </p:cNvPr>
            <p:cNvSpPr/>
            <p:nvPr/>
          </p:nvSpPr>
          <p:spPr>
            <a:xfrm>
              <a:off x="9232077"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7" name="Rectangle 926">
              <a:extLst>
                <a:ext uri="{FF2B5EF4-FFF2-40B4-BE49-F238E27FC236}">
                  <a16:creationId xmlns:a16="http://schemas.microsoft.com/office/drawing/2014/main" id="{03E1D9CB-F9FB-46B4-823A-276B40756B73}"/>
                </a:ext>
              </a:extLst>
            </p:cNvPr>
            <p:cNvSpPr/>
            <p:nvPr/>
          </p:nvSpPr>
          <p:spPr>
            <a:xfrm>
              <a:off x="9231075"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8" name="Rectangle 927">
              <a:extLst>
                <a:ext uri="{FF2B5EF4-FFF2-40B4-BE49-F238E27FC236}">
                  <a16:creationId xmlns:a16="http://schemas.microsoft.com/office/drawing/2014/main" id="{1E03BAE8-0EEF-42BC-BB39-952AC4CBF970}"/>
                </a:ext>
              </a:extLst>
            </p:cNvPr>
            <p:cNvSpPr/>
            <p:nvPr/>
          </p:nvSpPr>
          <p:spPr>
            <a:xfrm>
              <a:off x="9176843" y="25200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29" name="Rectangle 928">
              <a:extLst>
                <a:ext uri="{FF2B5EF4-FFF2-40B4-BE49-F238E27FC236}">
                  <a16:creationId xmlns:a16="http://schemas.microsoft.com/office/drawing/2014/main" id="{C949B696-621F-425B-AE6E-1D26A593F59B}"/>
                </a:ext>
              </a:extLst>
            </p:cNvPr>
            <p:cNvSpPr/>
            <p:nvPr/>
          </p:nvSpPr>
          <p:spPr>
            <a:xfrm>
              <a:off x="9294254"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0" name="Rectangle 929">
              <a:extLst>
                <a:ext uri="{FF2B5EF4-FFF2-40B4-BE49-F238E27FC236}">
                  <a16:creationId xmlns:a16="http://schemas.microsoft.com/office/drawing/2014/main" id="{1892A05B-D3E7-4FBB-BC87-830406A968FE}"/>
                </a:ext>
              </a:extLst>
            </p:cNvPr>
            <p:cNvSpPr/>
            <p:nvPr/>
          </p:nvSpPr>
          <p:spPr>
            <a:xfrm>
              <a:off x="9349487" y="16087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1" name="Rectangle 930">
              <a:extLst>
                <a:ext uri="{FF2B5EF4-FFF2-40B4-BE49-F238E27FC236}">
                  <a16:creationId xmlns:a16="http://schemas.microsoft.com/office/drawing/2014/main" id="{35A41CDA-AFF6-4E10-A514-977C3DF7CEF7}"/>
                </a:ext>
              </a:extLst>
            </p:cNvPr>
            <p:cNvSpPr/>
            <p:nvPr/>
          </p:nvSpPr>
          <p:spPr>
            <a:xfrm>
              <a:off x="9348485" y="16689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2" name="Rectangle 931">
              <a:extLst>
                <a:ext uri="{FF2B5EF4-FFF2-40B4-BE49-F238E27FC236}">
                  <a16:creationId xmlns:a16="http://schemas.microsoft.com/office/drawing/2014/main" id="{36E36432-619D-43F6-92AD-FDB9702F0E46}"/>
                </a:ext>
              </a:extLst>
            </p:cNvPr>
            <p:cNvSpPr/>
            <p:nvPr/>
          </p:nvSpPr>
          <p:spPr>
            <a:xfrm>
              <a:off x="9294253"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3" name="Rectangle 932">
              <a:extLst>
                <a:ext uri="{FF2B5EF4-FFF2-40B4-BE49-F238E27FC236}">
                  <a16:creationId xmlns:a16="http://schemas.microsoft.com/office/drawing/2014/main" id="{67587544-7C67-4FD0-9703-3E09C732BFC0}"/>
                </a:ext>
              </a:extLst>
            </p:cNvPr>
            <p:cNvSpPr/>
            <p:nvPr/>
          </p:nvSpPr>
          <p:spPr>
            <a:xfrm>
              <a:off x="9408782"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4" name="Rectangle 933">
              <a:extLst>
                <a:ext uri="{FF2B5EF4-FFF2-40B4-BE49-F238E27FC236}">
                  <a16:creationId xmlns:a16="http://schemas.microsoft.com/office/drawing/2014/main" id="{13B860AB-C0CC-4F04-A1A0-0F7D7D61232E}"/>
                </a:ext>
              </a:extLst>
            </p:cNvPr>
            <p:cNvSpPr/>
            <p:nvPr/>
          </p:nvSpPr>
          <p:spPr>
            <a:xfrm>
              <a:off x="9464015" y="16087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5" name="Rectangle 934">
              <a:extLst>
                <a:ext uri="{FF2B5EF4-FFF2-40B4-BE49-F238E27FC236}">
                  <a16:creationId xmlns:a16="http://schemas.microsoft.com/office/drawing/2014/main" id="{C945F905-E9AE-4647-8702-629EC7152673}"/>
                </a:ext>
              </a:extLst>
            </p:cNvPr>
            <p:cNvSpPr/>
            <p:nvPr/>
          </p:nvSpPr>
          <p:spPr>
            <a:xfrm>
              <a:off x="9463013" y="16689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6" name="Rectangle 935">
              <a:extLst>
                <a:ext uri="{FF2B5EF4-FFF2-40B4-BE49-F238E27FC236}">
                  <a16:creationId xmlns:a16="http://schemas.microsoft.com/office/drawing/2014/main" id="{04E16FB0-C641-4992-A284-26FD1996C329}"/>
                </a:ext>
              </a:extLst>
            </p:cNvPr>
            <p:cNvSpPr/>
            <p:nvPr/>
          </p:nvSpPr>
          <p:spPr>
            <a:xfrm>
              <a:off x="9408781"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7" name="Rectangle 936">
              <a:extLst>
                <a:ext uri="{FF2B5EF4-FFF2-40B4-BE49-F238E27FC236}">
                  <a16:creationId xmlns:a16="http://schemas.microsoft.com/office/drawing/2014/main" id="{9D0FA68B-0FF1-4B65-A48F-E18FED63EC3F}"/>
                </a:ext>
              </a:extLst>
            </p:cNvPr>
            <p:cNvSpPr/>
            <p:nvPr/>
          </p:nvSpPr>
          <p:spPr>
            <a:xfrm>
              <a:off x="9293252"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8" name="Rectangle 937">
              <a:extLst>
                <a:ext uri="{FF2B5EF4-FFF2-40B4-BE49-F238E27FC236}">
                  <a16:creationId xmlns:a16="http://schemas.microsoft.com/office/drawing/2014/main" id="{6F458BCF-F257-43F3-B373-6451D6A7DEB9}"/>
                </a:ext>
              </a:extLst>
            </p:cNvPr>
            <p:cNvSpPr/>
            <p:nvPr/>
          </p:nvSpPr>
          <p:spPr>
            <a:xfrm>
              <a:off x="9348485" y="173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39" name="Rectangle 938">
              <a:extLst>
                <a:ext uri="{FF2B5EF4-FFF2-40B4-BE49-F238E27FC236}">
                  <a16:creationId xmlns:a16="http://schemas.microsoft.com/office/drawing/2014/main" id="{F6E7CE4C-5C3E-4701-B07B-506DAACE6B15}"/>
                </a:ext>
              </a:extLst>
            </p:cNvPr>
            <p:cNvSpPr/>
            <p:nvPr/>
          </p:nvSpPr>
          <p:spPr>
            <a:xfrm>
              <a:off x="9347483" y="179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0" name="Rectangle 939">
              <a:extLst>
                <a:ext uri="{FF2B5EF4-FFF2-40B4-BE49-F238E27FC236}">
                  <a16:creationId xmlns:a16="http://schemas.microsoft.com/office/drawing/2014/main" id="{CB533BF3-62FB-4985-B0AB-E2BE207E2E6D}"/>
                </a:ext>
              </a:extLst>
            </p:cNvPr>
            <p:cNvSpPr/>
            <p:nvPr/>
          </p:nvSpPr>
          <p:spPr>
            <a:xfrm>
              <a:off x="9293251"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1" name="Rectangle 940">
              <a:extLst>
                <a:ext uri="{FF2B5EF4-FFF2-40B4-BE49-F238E27FC236}">
                  <a16:creationId xmlns:a16="http://schemas.microsoft.com/office/drawing/2014/main" id="{84ED46C1-E875-4EF3-96B7-C96C154CB341}"/>
                </a:ext>
              </a:extLst>
            </p:cNvPr>
            <p:cNvSpPr/>
            <p:nvPr/>
          </p:nvSpPr>
          <p:spPr>
            <a:xfrm>
              <a:off x="9407780"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2" name="Rectangle 941">
              <a:extLst>
                <a:ext uri="{FF2B5EF4-FFF2-40B4-BE49-F238E27FC236}">
                  <a16:creationId xmlns:a16="http://schemas.microsoft.com/office/drawing/2014/main" id="{D36C047C-FA3D-4717-8FC7-A794783184B1}"/>
                </a:ext>
              </a:extLst>
            </p:cNvPr>
            <p:cNvSpPr/>
            <p:nvPr/>
          </p:nvSpPr>
          <p:spPr>
            <a:xfrm>
              <a:off x="9463013" y="173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3" name="Rectangle 942">
              <a:extLst>
                <a:ext uri="{FF2B5EF4-FFF2-40B4-BE49-F238E27FC236}">
                  <a16:creationId xmlns:a16="http://schemas.microsoft.com/office/drawing/2014/main" id="{D0BB23DB-CDE8-4A05-BF80-ABB80F973781}"/>
                </a:ext>
              </a:extLst>
            </p:cNvPr>
            <p:cNvSpPr/>
            <p:nvPr/>
          </p:nvSpPr>
          <p:spPr>
            <a:xfrm>
              <a:off x="9462011" y="179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4" name="Rectangle 943">
              <a:extLst>
                <a:ext uri="{FF2B5EF4-FFF2-40B4-BE49-F238E27FC236}">
                  <a16:creationId xmlns:a16="http://schemas.microsoft.com/office/drawing/2014/main" id="{3CB4C089-E13E-40CF-B266-01310C50E0C0}"/>
                </a:ext>
              </a:extLst>
            </p:cNvPr>
            <p:cNvSpPr/>
            <p:nvPr/>
          </p:nvSpPr>
          <p:spPr>
            <a:xfrm>
              <a:off x="9407779"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5" name="Rectangle 944">
              <a:extLst>
                <a:ext uri="{FF2B5EF4-FFF2-40B4-BE49-F238E27FC236}">
                  <a16:creationId xmlns:a16="http://schemas.microsoft.com/office/drawing/2014/main" id="{DC6F4045-9EB7-4A13-B07F-FDD3900C9CD4}"/>
                </a:ext>
              </a:extLst>
            </p:cNvPr>
            <p:cNvSpPr/>
            <p:nvPr/>
          </p:nvSpPr>
          <p:spPr>
            <a:xfrm>
              <a:off x="9293004"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6" name="Rectangle 945">
              <a:extLst>
                <a:ext uri="{FF2B5EF4-FFF2-40B4-BE49-F238E27FC236}">
                  <a16:creationId xmlns:a16="http://schemas.microsoft.com/office/drawing/2014/main" id="{5D65A164-EC09-4ADD-897A-96EBC9A4DFEF}"/>
                </a:ext>
              </a:extLst>
            </p:cNvPr>
            <p:cNvSpPr/>
            <p:nvPr/>
          </p:nvSpPr>
          <p:spPr>
            <a:xfrm>
              <a:off x="9348237" y="1852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7" name="Rectangle 946">
              <a:extLst>
                <a:ext uri="{FF2B5EF4-FFF2-40B4-BE49-F238E27FC236}">
                  <a16:creationId xmlns:a16="http://schemas.microsoft.com/office/drawing/2014/main" id="{4876C646-9FA2-45BC-B626-E0277F18CAB5}"/>
                </a:ext>
              </a:extLst>
            </p:cNvPr>
            <p:cNvSpPr/>
            <p:nvPr/>
          </p:nvSpPr>
          <p:spPr>
            <a:xfrm>
              <a:off x="9347235" y="1912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8" name="Rectangle 947">
              <a:extLst>
                <a:ext uri="{FF2B5EF4-FFF2-40B4-BE49-F238E27FC236}">
                  <a16:creationId xmlns:a16="http://schemas.microsoft.com/office/drawing/2014/main" id="{8175DCCE-D70D-4D9D-80C7-711D3619E85F}"/>
                </a:ext>
              </a:extLst>
            </p:cNvPr>
            <p:cNvSpPr/>
            <p:nvPr/>
          </p:nvSpPr>
          <p:spPr>
            <a:xfrm>
              <a:off x="9293003"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9" name="Rectangle 948">
              <a:extLst>
                <a:ext uri="{FF2B5EF4-FFF2-40B4-BE49-F238E27FC236}">
                  <a16:creationId xmlns:a16="http://schemas.microsoft.com/office/drawing/2014/main" id="{762AAA56-DA6D-42CB-B9D9-A454378AC9B0}"/>
                </a:ext>
              </a:extLst>
            </p:cNvPr>
            <p:cNvSpPr/>
            <p:nvPr/>
          </p:nvSpPr>
          <p:spPr>
            <a:xfrm>
              <a:off x="9407532"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0" name="Rectangle 949">
              <a:extLst>
                <a:ext uri="{FF2B5EF4-FFF2-40B4-BE49-F238E27FC236}">
                  <a16:creationId xmlns:a16="http://schemas.microsoft.com/office/drawing/2014/main" id="{82CC56A0-FEEF-4BA1-B351-051BC85AF00C}"/>
                </a:ext>
              </a:extLst>
            </p:cNvPr>
            <p:cNvSpPr/>
            <p:nvPr/>
          </p:nvSpPr>
          <p:spPr>
            <a:xfrm>
              <a:off x="9462765" y="1852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1" name="Rectangle 950">
              <a:extLst>
                <a:ext uri="{FF2B5EF4-FFF2-40B4-BE49-F238E27FC236}">
                  <a16:creationId xmlns:a16="http://schemas.microsoft.com/office/drawing/2014/main" id="{A3AD8DA7-EBDF-4255-9E7A-D17CB2A62A37}"/>
                </a:ext>
              </a:extLst>
            </p:cNvPr>
            <p:cNvSpPr/>
            <p:nvPr/>
          </p:nvSpPr>
          <p:spPr>
            <a:xfrm>
              <a:off x="9461763" y="1912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2" name="Rectangle 951">
              <a:extLst>
                <a:ext uri="{FF2B5EF4-FFF2-40B4-BE49-F238E27FC236}">
                  <a16:creationId xmlns:a16="http://schemas.microsoft.com/office/drawing/2014/main" id="{2F1BB1DB-0FCD-4CF1-A777-1C9A34087369}"/>
                </a:ext>
              </a:extLst>
            </p:cNvPr>
            <p:cNvSpPr/>
            <p:nvPr/>
          </p:nvSpPr>
          <p:spPr>
            <a:xfrm>
              <a:off x="9407531"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3" name="Rectangle 952">
              <a:extLst>
                <a:ext uri="{FF2B5EF4-FFF2-40B4-BE49-F238E27FC236}">
                  <a16:creationId xmlns:a16="http://schemas.microsoft.com/office/drawing/2014/main" id="{5D67A9AB-9954-4888-B19E-BC72EA9E6AED}"/>
                </a:ext>
              </a:extLst>
            </p:cNvPr>
            <p:cNvSpPr/>
            <p:nvPr/>
          </p:nvSpPr>
          <p:spPr>
            <a:xfrm>
              <a:off x="9292002"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4" name="Rectangle 953">
              <a:extLst>
                <a:ext uri="{FF2B5EF4-FFF2-40B4-BE49-F238E27FC236}">
                  <a16:creationId xmlns:a16="http://schemas.microsoft.com/office/drawing/2014/main" id="{4852C6EB-9A94-4EEF-B7E4-CFC63BE9A191}"/>
                </a:ext>
              </a:extLst>
            </p:cNvPr>
            <p:cNvSpPr/>
            <p:nvPr/>
          </p:nvSpPr>
          <p:spPr>
            <a:xfrm>
              <a:off x="9347235" y="1975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5" name="Rectangle 954">
              <a:extLst>
                <a:ext uri="{FF2B5EF4-FFF2-40B4-BE49-F238E27FC236}">
                  <a16:creationId xmlns:a16="http://schemas.microsoft.com/office/drawing/2014/main" id="{94A23CBF-1E89-407A-96BE-87F29A8A0BAC}"/>
                </a:ext>
              </a:extLst>
            </p:cNvPr>
            <p:cNvSpPr/>
            <p:nvPr/>
          </p:nvSpPr>
          <p:spPr>
            <a:xfrm>
              <a:off x="9346233" y="2035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6" name="Rectangle 955">
              <a:extLst>
                <a:ext uri="{FF2B5EF4-FFF2-40B4-BE49-F238E27FC236}">
                  <a16:creationId xmlns:a16="http://schemas.microsoft.com/office/drawing/2014/main" id="{C0C4815E-8444-4BF5-BC06-19D372A5FEB5}"/>
                </a:ext>
              </a:extLst>
            </p:cNvPr>
            <p:cNvSpPr/>
            <p:nvPr/>
          </p:nvSpPr>
          <p:spPr>
            <a:xfrm>
              <a:off x="9292001"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7" name="Rectangle 956">
              <a:extLst>
                <a:ext uri="{FF2B5EF4-FFF2-40B4-BE49-F238E27FC236}">
                  <a16:creationId xmlns:a16="http://schemas.microsoft.com/office/drawing/2014/main" id="{A3AC154C-F23D-4AB2-8CA1-99CE0F7E4169}"/>
                </a:ext>
              </a:extLst>
            </p:cNvPr>
            <p:cNvSpPr/>
            <p:nvPr/>
          </p:nvSpPr>
          <p:spPr>
            <a:xfrm>
              <a:off x="9406530"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8" name="Rectangle 957">
              <a:extLst>
                <a:ext uri="{FF2B5EF4-FFF2-40B4-BE49-F238E27FC236}">
                  <a16:creationId xmlns:a16="http://schemas.microsoft.com/office/drawing/2014/main" id="{570909DB-F767-47A9-9C51-2A5D9D7985F9}"/>
                </a:ext>
              </a:extLst>
            </p:cNvPr>
            <p:cNvSpPr/>
            <p:nvPr/>
          </p:nvSpPr>
          <p:spPr>
            <a:xfrm>
              <a:off x="9461763" y="1975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59" name="Rectangle 958">
              <a:extLst>
                <a:ext uri="{FF2B5EF4-FFF2-40B4-BE49-F238E27FC236}">
                  <a16:creationId xmlns:a16="http://schemas.microsoft.com/office/drawing/2014/main" id="{B82ECE28-298E-428F-A0E9-66A589180F91}"/>
                </a:ext>
              </a:extLst>
            </p:cNvPr>
            <p:cNvSpPr/>
            <p:nvPr/>
          </p:nvSpPr>
          <p:spPr>
            <a:xfrm>
              <a:off x="9460761" y="2035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0" name="Rectangle 959">
              <a:extLst>
                <a:ext uri="{FF2B5EF4-FFF2-40B4-BE49-F238E27FC236}">
                  <a16:creationId xmlns:a16="http://schemas.microsoft.com/office/drawing/2014/main" id="{3DB0EA47-9BCA-4DD1-93E8-DC099A1B3620}"/>
                </a:ext>
              </a:extLst>
            </p:cNvPr>
            <p:cNvSpPr/>
            <p:nvPr/>
          </p:nvSpPr>
          <p:spPr>
            <a:xfrm>
              <a:off x="9406529"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1" name="Rectangle 960">
              <a:extLst>
                <a:ext uri="{FF2B5EF4-FFF2-40B4-BE49-F238E27FC236}">
                  <a16:creationId xmlns:a16="http://schemas.microsoft.com/office/drawing/2014/main" id="{8D6C7479-F98F-4378-912A-E4801F9AA980}"/>
                </a:ext>
              </a:extLst>
            </p:cNvPr>
            <p:cNvSpPr/>
            <p:nvPr/>
          </p:nvSpPr>
          <p:spPr>
            <a:xfrm>
              <a:off x="9522308"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2" name="Rectangle 961">
              <a:extLst>
                <a:ext uri="{FF2B5EF4-FFF2-40B4-BE49-F238E27FC236}">
                  <a16:creationId xmlns:a16="http://schemas.microsoft.com/office/drawing/2014/main" id="{9FC445B8-1597-4805-B2CC-702160638367}"/>
                </a:ext>
              </a:extLst>
            </p:cNvPr>
            <p:cNvSpPr/>
            <p:nvPr/>
          </p:nvSpPr>
          <p:spPr>
            <a:xfrm>
              <a:off x="9577541" y="16087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3" name="Rectangle 962">
              <a:extLst>
                <a:ext uri="{FF2B5EF4-FFF2-40B4-BE49-F238E27FC236}">
                  <a16:creationId xmlns:a16="http://schemas.microsoft.com/office/drawing/2014/main" id="{D953728B-1738-4BF5-9931-C0BCE67DEA11}"/>
                </a:ext>
              </a:extLst>
            </p:cNvPr>
            <p:cNvSpPr/>
            <p:nvPr/>
          </p:nvSpPr>
          <p:spPr>
            <a:xfrm>
              <a:off x="9576539" y="16689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4" name="Rectangle 963">
              <a:extLst>
                <a:ext uri="{FF2B5EF4-FFF2-40B4-BE49-F238E27FC236}">
                  <a16:creationId xmlns:a16="http://schemas.microsoft.com/office/drawing/2014/main" id="{1109856A-61AE-4E70-908D-B3EA0876ED7A}"/>
                </a:ext>
              </a:extLst>
            </p:cNvPr>
            <p:cNvSpPr/>
            <p:nvPr/>
          </p:nvSpPr>
          <p:spPr>
            <a:xfrm>
              <a:off x="9522307"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5" name="Rectangle 964">
              <a:extLst>
                <a:ext uri="{FF2B5EF4-FFF2-40B4-BE49-F238E27FC236}">
                  <a16:creationId xmlns:a16="http://schemas.microsoft.com/office/drawing/2014/main" id="{101797B0-1091-4E71-80C5-610549B8D551}"/>
                </a:ext>
              </a:extLst>
            </p:cNvPr>
            <p:cNvSpPr/>
            <p:nvPr/>
          </p:nvSpPr>
          <p:spPr>
            <a:xfrm>
              <a:off x="9636836"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6" name="Rectangle 965">
              <a:extLst>
                <a:ext uri="{FF2B5EF4-FFF2-40B4-BE49-F238E27FC236}">
                  <a16:creationId xmlns:a16="http://schemas.microsoft.com/office/drawing/2014/main" id="{A056909D-1915-4646-B163-137CFAA6DD33}"/>
                </a:ext>
              </a:extLst>
            </p:cNvPr>
            <p:cNvSpPr/>
            <p:nvPr/>
          </p:nvSpPr>
          <p:spPr>
            <a:xfrm>
              <a:off x="9692069" y="16087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7" name="Rectangle 966">
              <a:extLst>
                <a:ext uri="{FF2B5EF4-FFF2-40B4-BE49-F238E27FC236}">
                  <a16:creationId xmlns:a16="http://schemas.microsoft.com/office/drawing/2014/main" id="{141834DF-1602-451E-85FE-E632832B4F89}"/>
                </a:ext>
              </a:extLst>
            </p:cNvPr>
            <p:cNvSpPr/>
            <p:nvPr/>
          </p:nvSpPr>
          <p:spPr>
            <a:xfrm>
              <a:off x="9691067" y="16689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8" name="Rectangle 967">
              <a:extLst>
                <a:ext uri="{FF2B5EF4-FFF2-40B4-BE49-F238E27FC236}">
                  <a16:creationId xmlns:a16="http://schemas.microsoft.com/office/drawing/2014/main" id="{C29234B7-96C6-4CD8-824F-6619396BBDEE}"/>
                </a:ext>
              </a:extLst>
            </p:cNvPr>
            <p:cNvSpPr/>
            <p:nvPr/>
          </p:nvSpPr>
          <p:spPr>
            <a:xfrm>
              <a:off x="9636835"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69" name="Rectangle 968">
              <a:extLst>
                <a:ext uri="{FF2B5EF4-FFF2-40B4-BE49-F238E27FC236}">
                  <a16:creationId xmlns:a16="http://schemas.microsoft.com/office/drawing/2014/main" id="{C690FCB7-DE09-4788-9178-4C31A8879558}"/>
                </a:ext>
              </a:extLst>
            </p:cNvPr>
            <p:cNvSpPr/>
            <p:nvPr/>
          </p:nvSpPr>
          <p:spPr>
            <a:xfrm>
              <a:off x="9521306"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0" name="Rectangle 969">
              <a:extLst>
                <a:ext uri="{FF2B5EF4-FFF2-40B4-BE49-F238E27FC236}">
                  <a16:creationId xmlns:a16="http://schemas.microsoft.com/office/drawing/2014/main" id="{803F7FC8-8D73-419D-BAC5-C34AC04AE408}"/>
                </a:ext>
              </a:extLst>
            </p:cNvPr>
            <p:cNvSpPr/>
            <p:nvPr/>
          </p:nvSpPr>
          <p:spPr>
            <a:xfrm>
              <a:off x="9576539" y="173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1" name="Rectangle 970">
              <a:extLst>
                <a:ext uri="{FF2B5EF4-FFF2-40B4-BE49-F238E27FC236}">
                  <a16:creationId xmlns:a16="http://schemas.microsoft.com/office/drawing/2014/main" id="{1755E0BF-496A-4D1F-9F36-370FFAB086C3}"/>
                </a:ext>
              </a:extLst>
            </p:cNvPr>
            <p:cNvSpPr/>
            <p:nvPr/>
          </p:nvSpPr>
          <p:spPr>
            <a:xfrm>
              <a:off x="9575537" y="179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2" name="Rectangle 971">
              <a:extLst>
                <a:ext uri="{FF2B5EF4-FFF2-40B4-BE49-F238E27FC236}">
                  <a16:creationId xmlns:a16="http://schemas.microsoft.com/office/drawing/2014/main" id="{47AFCE0C-3485-4E0A-8EAD-A2539C25EBE8}"/>
                </a:ext>
              </a:extLst>
            </p:cNvPr>
            <p:cNvSpPr/>
            <p:nvPr/>
          </p:nvSpPr>
          <p:spPr>
            <a:xfrm>
              <a:off x="9521305"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3" name="Rectangle 972">
              <a:extLst>
                <a:ext uri="{FF2B5EF4-FFF2-40B4-BE49-F238E27FC236}">
                  <a16:creationId xmlns:a16="http://schemas.microsoft.com/office/drawing/2014/main" id="{1A5DE26E-BF34-4EAC-BFBA-71D6DED3A36B}"/>
                </a:ext>
              </a:extLst>
            </p:cNvPr>
            <p:cNvSpPr/>
            <p:nvPr/>
          </p:nvSpPr>
          <p:spPr>
            <a:xfrm>
              <a:off x="9635834"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4" name="Rectangle 973">
              <a:extLst>
                <a:ext uri="{FF2B5EF4-FFF2-40B4-BE49-F238E27FC236}">
                  <a16:creationId xmlns:a16="http://schemas.microsoft.com/office/drawing/2014/main" id="{227E1FE1-B79B-4B68-BD47-BC6BBDB19F85}"/>
                </a:ext>
              </a:extLst>
            </p:cNvPr>
            <p:cNvSpPr/>
            <p:nvPr/>
          </p:nvSpPr>
          <p:spPr>
            <a:xfrm>
              <a:off x="9691067" y="173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5" name="Rectangle 974">
              <a:extLst>
                <a:ext uri="{FF2B5EF4-FFF2-40B4-BE49-F238E27FC236}">
                  <a16:creationId xmlns:a16="http://schemas.microsoft.com/office/drawing/2014/main" id="{0323591C-7188-4AA0-B148-5D673D0C6B91}"/>
                </a:ext>
              </a:extLst>
            </p:cNvPr>
            <p:cNvSpPr/>
            <p:nvPr/>
          </p:nvSpPr>
          <p:spPr>
            <a:xfrm>
              <a:off x="9690065" y="179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6" name="Rectangle 975">
              <a:extLst>
                <a:ext uri="{FF2B5EF4-FFF2-40B4-BE49-F238E27FC236}">
                  <a16:creationId xmlns:a16="http://schemas.microsoft.com/office/drawing/2014/main" id="{0C8C26FF-BC2B-4A1A-9D07-96C718A0A386}"/>
                </a:ext>
              </a:extLst>
            </p:cNvPr>
            <p:cNvSpPr/>
            <p:nvPr/>
          </p:nvSpPr>
          <p:spPr>
            <a:xfrm>
              <a:off x="9635833"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7" name="Rectangle 976">
              <a:extLst>
                <a:ext uri="{FF2B5EF4-FFF2-40B4-BE49-F238E27FC236}">
                  <a16:creationId xmlns:a16="http://schemas.microsoft.com/office/drawing/2014/main" id="{50BAE5BC-E7E6-437C-AA0D-1FAED0A8B9EF}"/>
                </a:ext>
              </a:extLst>
            </p:cNvPr>
            <p:cNvSpPr/>
            <p:nvPr/>
          </p:nvSpPr>
          <p:spPr>
            <a:xfrm>
              <a:off x="9521058"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8" name="Rectangle 977">
              <a:extLst>
                <a:ext uri="{FF2B5EF4-FFF2-40B4-BE49-F238E27FC236}">
                  <a16:creationId xmlns:a16="http://schemas.microsoft.com/office/drawing/2014/main" id="{D2B0EB8A-4ABE-4B0C-B8C9-54E2F7BE8D6B}"/>
                </a:ext>
              </a:extLst>
            </p:cNvPr>
            <p:cNvSpPr/>
            <p:nvPr/>
          </p:nvSpPr>
          <p:spPr>
            <a:xfrm>
              <a:off x="9576291" y="1852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79" name="Rectangle 978">
              <a:extLst>
                <a:ext uri="{FF2B5EF4-FFF2-40B4-BE49-F238E27FC236}">
                  <a16:creationId xmlns:a16="http://schemas.microsoft.com/office/drawing/2014/main" id="{61DD6E6A-C75C-4848-B238-2832C1953169}"/>
                </a:ext>
              </a:extLst>
            </p:cNvPr>
            <p:cNvSpPr/>
            <p:nvPr/>
          </p:nvSpPr>
          <p:spPr>
            <a:xfrm>
              <a:off x="9575289" y="1912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0" name="Rectangle 979">
              <a:extLst>
                <a:ext uri="{FF2B5EF4-FFF2-40B4-BE49-F238E27FC236}">
                  <a16:creationId xmlns:a16="http://schemas.microsoft.com/office/drawing/2014/main" id="{E61D147F-20E3-4C9B-AB8C-ABF398F958BD}"/>
                </a:ext>
              </a:extLst>
            </p:cNvPr>
            <p:cNvSpPr/>
            <p:nvPr/>
          </p:nvSpPr>
          <p:spPr>
            <a:xfrm>
              <a:off x="9521057"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1" name="Rectangle 980">
              <a:extLst>
                <a:ext uri="{FF2B5EF4-FFF2-40B4-BE49-F238E27FC236}">
                  <a16:creationId xmlns:a16="http://schemas.microsoft.com/office/drawing/2014/main" id="{0A2D7138-751C-44B3-ADCA-984393F8CEFB}"/>
                </a:ext>
              </a:extLst>
            </p:cNvPr>
            <p:cNvSpPr/>
            <p:nvPr/>
          </p:nvSpPr>
          <p:spPr>
            <a:xfrm>
              <a:off x="9635586"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2" name="Rectangle 981">
              <a:extLst>
                <a:ext uri="{FF2B5EF4-FFF2-40B4-BE49-F238E27FC236}">
                  <a16:creationId xmlns:a16="http://schemas.microsoft.com/office/drawing/2014/main" id="{DB10C953-EF1A-459E-ADCF-5E8631D887FC}"/>
                </a:ext>
              </a:extLst>
            </p:cNvPr>
            <p:cNvSpPr/>
            <p:nvPr/>
          </p:nvSpPr>
          <p:spPr>
            <a:xfrm>
              <a:off x="9690819" y="1852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3" name="Rectangle 982">
              <a:extLst>
                <a:ext uri="{FF2B5EF4-FFF2-40B4-BE49-F238E27FC236}">
                  <a16:creationId xmlns:a16="http://schemas.microsoft.com/office/drawing/2014/main" id="{35C605FB-4340-449E-8B34-76FFE82E7A0D}"/>
                </a:ext>
              </a:extLst>
            </p:cNvPr>
            <p:cNvSpPr/>
            <p:nvPr/>
          </p:nvSpPr>
          <p:spPr>
            <a:xfrm>
              <a:off x="9689817" y="1912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4" name="Rectangle 983">
              <a:extLst>
                <a:ext uri="{FF2B5EF4-FFF2-40B4-BE49-F238E27FC236}">
                  <a16:creationId xmlns:a16="http://schemas.microsoft.com/office/drawing/2014/main" id="{8D6AC12C-CA48-4C58-B27A-D733C8892463}"/>
                </a:ext>
              </a:extLst>
            </p:cNvPr>
            <p:cNvSpPr/>
            <p:nvPr/>
          </p:nvSpPr>
          <p:spPr>
            <a:xfrm>
              <a:off x="9635585"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5" name="Rectangle 984">
              <a:extLst>
                <a:ext uri="{FF2B5EF4-FFF2-40B4-BE49-F238E27FC236}">
                  <a16:creationId xmlns:a16="http://schemas.microsoft.com/office/drawing/2014/main" id="{73D29B24-8355-41AC-BE87-69A0F9B10F20}"/>
                </a:ext>
              </a:extLst>
            </p:cNvPr>
            <p:cNvSpPr/>
            <p:nvPr/>
          </p:nvSpPr>
          <p:spPr>
            <a:xfrm>
              <a:off x="9520056"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6" name="Rectangle 985">
              <a:extLst>
                <a:ext uri="{FF2B5EF4-FFF2-40B4-BE49-F238E27FC236}">
                  <a16:creationId xmlns:a16="http://schemas.microsoft.com/office/drawing/2014/main" id="{2D500684-3E27-4CD7-BA17-93089648E502}"/>
                </a:ext>
              </a:extLst>
            </p:cNvPr>
            <p:cNvSpPr/>
            <p:nvPr/>
          </p:nvSpPr>
          <p:spPr>
            <a:xfrm>
              <a:off x="9575289" y="1975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7" name="Rectangle 986">
              <a:extLst>
                <a:ext uri="{FF2B5EF4-FFF2-40B4-BE49-F238E27FC236}">
                  <a16:creationId xmlns:a16="http://schemas.microsoft.com/office/drawing/2014/main" id="{32EDBEEF-E1F8-407B-B971-20D90ABF0B90}"/>
                </a:ext>
              </a:extLst>
            </p:cNvPr>
            <p:cNvSpPr/>
            <p:nvPr/>
          </p:nvSpPr>
          <p:spPr>
            <a:xfrm>
              <a:off x="9574287" y="2035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8" name="Rectangle 987">
              <a:extLst>
                <a:ext uri="{FF2B5EF4-FFF2-40B4-BE49-F238E27FC236}">
                  <a16:creationId xmlns:a16="http://schemas.microsoft.com/office/drawing/2014/main" id="{8BE50461-EBAA-4B6A-A63A-4F7E774D7E81}"/>
                </a:ext>
              </a:extLst>
            </p:cNvPr>
            <p:cNvSpPr/>
            <p:nvPr/>
          </p:nvSpPr>
          <p:spPr>
            <a:xfrm>
              <a:off x="9520055"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89" name="Rectangle 988">
              <a:extLst>
                <a:ext uri="{FF2B5EF4-FFF2-40B4-BE49-F238E27FC236}">
                  <a16:creationId xmlns:a16="http://schemas.microsoft.com/office/drawing/2014/main" id="{A6678C19-AC93-4BF3-8689-CBE262BBE68D}"/>
                </a:ext>
              </a:extLst>
            </p:cNvPr>
            <p:cNvSpPr/>
            <p:nvPr/>
          </p:nvSpPr>
          <p:spPr>
            <a:xfrm>
              <a:off x="9634584"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0" name="Rectangle 989">
              <a:extLst>
                <a:ext uri="{FF2B5EF4-FFF2-40B4-BE49-F238E27FC236}">
                  <a16:creationId xmlns:a16="http://schemas.microsoft.com/office/drawing/2014/main" id="{66355BBF-D66A-4184-8FE0-ED992C817597}"/>
                </a:ext>
              </a:extLst>
            </p:cNvPr>
            <p:cNvSpPr/>
            <p:nvPr/>
          </p:nvSpPr>
          <p:spPr>
            <a:xfrm>
              <a:off x="9689817" y="1975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1" name="Rectangle 990">
              <a:extLst>
                <a:ext uri="{FF2B5EF4-FFF2-40B4-BE49-F238E27FC236}">
                  <a16:creationId xmlns:a16="http://schemas.microsoft.com/office/drawing/2014/main" id="{D6D020F2-4550-4B03-BF5F-177AA2958E7F}"/>
                </a:ext>
              </a:extLst>
            </p:cNvPr>
            <p:cNvSpPr/>
            <p:nvPr/>
          </p:nvSpPr>
          <p:spPr>
            <a:xfrm>
              <a:off x="9688815" y="2035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2" name="Rectangle 991">
              <a:extLst>
                <a:ext uri="{FF2B5EF4-FFF2-40B4-BE49-F238E27FC236}">
                  <a16:creationId xmlns:a16="http://schemas.microsoft.com/office/drawing/2014/main" id="{5E251801-4784-4DB3-86FA-38BA92330B95}"/>
                </a:ext>
              </a:extLst>
            </p:cNvPr>
            <p:cNvSpPr/>
            <p:nvPr/>
          </p:nvSpPr>
          <p:spPr>
            <a:xfrm>
              <a:off x="9634583"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3" name="Rectangle 992">
              <a:extLst>
                <a:ext uri="{FF2B5EF4-FFF2-40B4-BE49-F238E27FC236}">
                  <a16:creationId xmlns:a16="http://schemas.microsoft.com/office/drawing/2014/main" id="{E0F946A7-6EE9-4EE4-9C3D-F750D590DFD7}"/>
                </a:ext>
              </a:extLst>
            </p:cNvPr>
            <p:cNvSpPr/>
            <p:nvPr/>
          </p:nvSpPr>
          <p:spPr>
            <a:xfrm>
              <a:off x="9290664"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4" name="Rectangle 993">
              <a:extLst>
                <a:ext uri="{FF2B5EF4-FFF2-40B4-BE49-F238E27FC236}">
                  <a16:creationId xmlns:a16="http://schemas.microsoft.com/office/drawing/2014/main" id="{EC62FF49-A0F1-4FB0-ADDA-1C151115D28B}"/>
                </a:ext>
              </a:extLst>
            </p:cNvPr>
            <p:cNvSpPr/>
            <p:nvPr/>
          </p:nvSpPr>
          <p:spPr>
            <a:xfrm>
              <a:off x="9345897" y="2093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5" name="Rectangle 994">
              <a:extLst>
                <a:ext uri="{FF2B5EF4-FFF2-40B4-BE49-F238E27FC236}">
                  <a16:creationId xmlns:a16="http://schemas.microsoft.com/office/drawing/2014/main" id="{12234D92-7D5E-4CD7-9C47-6D40D0C2C9AD}"/>
                </a:ext>
              </a:extLst>
            </p:cNvPr>
            <p:cNvSpPr/>
            <p:nvPr/>
          </p:nvSpPr>
          <p:spPr>
            <a:xfrm>
              <a:off x="9344895" y="2153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6" name="Rectangle 995">
              <a:extLst>
                <a:ext uri="{FF2B5EF4-FFF2-40B4-BE49-F238E27FC236}">
                  <a16:creationId xmlns:a16="http://schemas.microsoft.com/office/drawing/2014/main" id="{5C871880-3341-4685-9FAE-493C74839A83}"/>
                </a:ext>
              </a:extLst>
            </p:cNvPr>
            <p:cNvSpPr/>
            <p:nvPr/>
          </p:nvSpPr>
          <p:spPr>
            <a:xfrm>
              <a:off x="9290663"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7" name="Rectangle 996">
              <a:extLst>
                <a:ext uri="{FF2B5EF4-FFF2-40B4-BE49-F238E27FC236}">
                  <a16:creationId xmlns:a16="http://schemas.microsoft.com/office/drawing/2014/main" id="{E97950E2-A034-49F4-9BDB-68482E1BCD0A}"/>
                </a:ext>
              </a:extLst>
            </p:cNvPr>
            <p:cNvSpPr/>
            <p:nvPr/>
          </p:nvSpPr>
          <p:spPr>
            <a:xfrm>
              <a:off x="9405192"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8" name="Rectangle 997">
              <a:extLst>
                <a:ext uri="{FF2B5EF4-FFF2-40B4-BE49-F238E27FC236}">
                  <a16:creationId xmlns:a16="http://schemas.microsoft.com/office/drawing/2014/main" id="{063B64DB-AB77-4205-B9ED-E8AF84E0987A}"/>
                </a:ext>
              </a:extLst>
            </p:cNvPr>
            <p:cNvSpPr/>
            <p:nvPr/>
          </p:nvSpPr>
          <p:spPr>
            <a:xfrm>
              <a:off x="9460425" y="2093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99" name="Rectangle 998">
              <a:extLst>
                <a:ext uri="{FF2B5EF4-FFF2-40B4-BE49-F238E27FC236}">
                  <a16:creationId xmlns:a16="http://schemas.microsoft.com/office/drawing/2014/main" id="{CB65FCFF-CEBB-4295-8CD7-D4B84EB14100}"/>
                </a:ext>
              </a:extLst>
            </p:cNvPr>
            <p:cNvSpPr/>
            <p:nvPr/>
          </p:nvSpPr>
          <p:spPr>
            <a:xfrm>
              <a:off x="9459423" y="2153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0" name="Rectangle 999">
              <a:extLst>
                <a:ext uri="{FF2B5EF4-FFF2-40B4-BE49-F238E27FC236}">
                  <a16:creationId xmlns:a16="http://schemas.microsoft.com/office/drawing/2014/main" id="{D98DFD69-2F7C-4290-B0B2-978EBBAF911C}"/>
                </a:ext>
              </a:extLst>
            </p:cNvPr>
            <p:cNvSpPr/>
            <p:nvPr/>
          </p:nvSpPr>
          <p:spPr>
            <a:xfrm>
              <a:off x="9405191"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1" name="Rectangle 1000">
              <a:extLst>
                <a:ext uri="{FF2B5EF4-FFF2-40B4-BE49-F238E27FC236}">
                  <a16:creationId xmlns:a16="http://schemas.microsoft.com/office/drawing/2014/main" id="{4840BD52-44A0-4DB5-B3A1-8B326BE46B86}"/>
                </a:ext>
              </a:extLst>
            </p:cNvPr>
            <p:cNvSpPr/>
            <p:nvPr/>
          </p:nvSpPr>
          <p:spPr>
            <a:xfrm>
              <a:off x="9289662"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2" name="Rectangle 1001">
              <a:extLst>
                <a:ext uri="{FF2B5EF4-FFF2-40B4-BE49-F238E27FC236}">
                  <a16:creationId xmlns:a16="http://schemas.microsoft.com/office/drawing/2014/main" id="{916FE52D-05FA-42EF-90FD-3122DF879C2A}"/>
                </a:ext>
              </a:extLst>
            </p:cNvPr>
            <p:cNvSpPr/>
            <p:nvPr/>
          </p:nvSpPr>
          <p:spPr>
            <a:xfrm>
              <a:off x="9344895" y="2216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3" name="Rectangle 1002">
              <a:extLst>
                <a:ext uri="{FF2B5EF4-FFF2-40B4-BE49-F238E27FC236}">
                  <a16:creationId xmlns:a16="http://schemas.microsoft.com/office/drawing/2014/main" id="{9BE7392C-6E80-4491-90BD-561D3D4EB9D1}"/>
                </a:ext>
              </a:extLst>
            </p:cNvPr>
            <p:cNvSpPr/>
            <p:nvPr/>
          </p:nvSpPr>
          <p:spPr>
            <a:xfrm>
              <a:off x="9343893" y="2276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4" name="Rectangle 1003">
              <a:extLst>
                <a:ext uri="{FF2B5EF4-FFF2-40B4-BE49-F238E27FC236}">
                  <a16:creationId xmlns:a16="http://schemas.microsoft.com/office/drawing/2014/main" id="{B6C8C0D1-FED0-4B52-B698-C89CE15EB23D}"/>
                </a:ext>
              </a:extLst>
            </p:cNvPr>
            <p:cNvSpPr/>
            <p:nvPr/>
          </p:nvSpPr>
          <p:spPr>
            <a:xfrm>
              <a:off x="9289661"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5" name="Rectangle 1004">
              <a:extLst>
                <a:ext uri="{FF2B5EF4-FFF2-40B4-BE49-F238E27FC236}">
                  <a16:creationId xmlns:a16="http://schemas.microsoft.com/office/drawing/2014/main" id="{AD5FB2B5-34B0-450E-BCDB-ECA91882DB90}"/>
                </a:ext>
              </a:extLst>
            </p:cNvPr>
            <p:cNvSpPr/>
            <p:nvPr/>
          </p:nvSpPr>
          <p:spPr>
            <a:xfrm>
              <a:off x="9404190"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6" name="Rectangle 1005">
              <a:extLst>
                <a:ext uri="{FF2B5EF4-FFF2-40B4-BE49-F238E27FC236}">
                  <a16:creationId xmlns:a16="http://schemas.microsoft.com/office/drawing/2014/main" id="{46F44A45-FC3F-4936-AA4B-747D6D53123C}"/>
                </a:ext>
              </a:extLst>
            </p:cNvPr>
            <p:cNvSpPr/>
            <p:nvPr/>
          </p:nvSpPr>
          <p:spPr>
            <a:xfrm>
              <a:off x="9459423" y="2216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7" name="Rectangle 1006">
              <a:extLst>
                <a:ext uri="{FF2B5EF4-FFF2-40B4-BE49-F238E27FC236}">
                  <a16:creationId xmlns:a16="http://schemas.microsoft.com/office/drawing/2014/main" id="{6A63CA8F-B379-4E2E-B8DE-0772F3325F9B}"/>
                </a:ext>
              </a:extLst>
            </p:cNvPr>
            <p:cNvSpPr/>
            <p:nvPr/>
          </p:nvSpPr>
          <p:spPr>
            <a:xfrm>
              <a:off x="9458421" y="2276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8" name="Rectangle 1007">
              <a:extLst>
                <a:ext uri="{FF2B5EF4-FFF2-40B4-BE49-F238E27FC236}">
                  <a16:creationId xmlns:a16="http://schemas.microsoft.com/office/drawing/2014/main" id="{4DE39084-F0EB-4BE1-B75E-9E109FE8E216}"/>
                </a:ext>
              </a:extLst>
            </p:cNvPr>
            <p:cNvSpPr/>
            <p:nvPr/>
          </p:nvSpPr>
          <p:spPr>
            <a:xfrm>
              <a:off x="9404189"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09" name="Rectangle 1008">
              <a:extLst>
                <a:ext uri="{FF2B5EF4-FFF2-40B4-BE49-F238E27FC236}">
                  <a16:creationId xmlns:a16="http://schemas.microsoft.com/office/drawing/2014/main" id="{40B76944-24EC-4D88-9B5A-16333CBFAA2F}"/>
                </a:ext>
              </a:extLst>
            </p:cNvPr>
            <p:cNvSpPr/>
            <p:nvPr/>
          </p:nvSpPr>
          <p:spPr>
            <a:xfrm>
              <a:off x="9289414"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0" name="Rectangle 1009">
              <a:extLst>
                <a:ext uri="{FF2B5EF4-FFF2-40B4-BE49-F238E27FC236}">
                  <a16:creationId xmlns:a16="http://schemas.microsoft.com/office/drawing/2014/main" id="{6E70A4E7-D697-4BB3-BA9D-03CE2D7393BC}"/>
                </a:ext>
              </a:extLst>
            </p:cNvPr>
            <p:cNvSpPr/>
            <p:nvPr/>
          </p:nvSpPr>
          <p:spPr>
            <a:xfrm>
              <a:off x="9344647" y="23367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1" name="Rectangle 1010">
              <a:extLst>
                <a:ext uri="{FF2B5EF4-FFF2-40B4-BE49-F238E27FC236}">
                  <a16:creationId xmlns:a16="http://schemas.microsoft.com/office/drawing/2014/main" id="{9E02CDC8-9D17-4B66-9BCE-6549C96A69B7}"/>
                </a:ext>
              </a:extLst>
            </p:cNvPr>
            <p:cNvSpPr/>
            <p:nvPr/>
          </p:nvSpPr>
          <p:spPr>
            <a:xfrm>
              <a:off x="9343645" y="23969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2" name="Rectangle 1011">
              <a:extLst>
                <a:ext uri="{FF2B5EF4-FFF2-40B4-BE49-F238E27FC236}">
                  <a16:creationId xmlns:a16="http://schemas.microsoft.com/office/drawing/2014/main" id="{F5B783A4-216B-471A-A003-EF2F35F8EBE9}"/>
                </a:ext>
              </a:extLst>
            </p:cNvPr>
            <p:cNvSpPr/>
            <p:nvPr/>
          </p:nvSpPr>
          <p:spPr>
            <a:xfrm>
              <a:off x="9289413"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3" name="Rectangle 1012">
              <a:extLst>
                <a:ext uri="{FF2B5EF4-FFF2-40B4-BE49-F238E27FC236}">
                  <a16:creationId xmlns:a16="http://schemas.microsoft.com/office/drawing/2014/main" id="{3E1B9B30-A5F5-43BB-8E6C-46CCC594937C}"/>
                </a:ext>
              </a:extLst>
            </p:cNvPr>
            <p:cNvSpPr/>
            <p:nvPr/>
          </p:nvSpPr>
          <p:spPr>
            <a:xfrm>
              <a:off x="9403942"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4" name="Rectangle 1013">
              <a:extLst>
                <a:ext uri="{FF2B5EF4-FFF2-40B4-BE49-F238E27FC236}">
                  <a16:creationId xmlns:a16="http://schemas.microsoft.com/office/drawing/2014/main" id="{8821BFF9-3B37-477D-806E-28E7AEAE08FA}"/>
                </a:ext>
              </a:extLst>
            </p:cNvPr>
            <p:cNvSpPr/>
            <p:nvPr/>
          </p:nvSpPr>
          <p:spPr>
            <a:xfrm>
              <a:off x="9459175" y="23367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5" name="Rectangle 1014">
              <a:extLst>
                <a:ext uri="{FF2B5EF4-FFF2-40B4-BE49-F238E27FC236}">
                  <a16:creationId xmlns:a16="http://schemas.microsoft.com/office/drawing/2014/main" id="{2C7EB567-96AD-4024-A94F-CADBEC5FEE4C}"/>
                </a:ext>
              </a:extLst>
            </p:cNvPr>
            <p:cNvSpPr/>
            <p:nvPr/>
          </p:nvSpPr>
          <p:spPr>
            <a:xfrm>
              <a:off x="9458173" y="23969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6" name="Rectangle 1015">
              <a:extLst>
                <a:ext uri="{FF2B5EF4-FFF2-40B4-BE49-F238E27FC236}">
                  <a16:creationId xmlns:a16="http://schemas.microsoft.com/office/drawing/2014/main" id="{276ADA33-788E-40B8-AA90-BABD13700C02}"/>
                </a:ext>
              </a:extLst>
            </p:cNvPr>
            <p:cNvSpPr/>
            <p:nvPr/>
          </p:nvSpPr>
          <p:spPr>
            <a:xfrm>
              <a:off x="9403941"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7" name="Rectangle 1016">
              <a:extLst>
                <a:ext uri="{FF2B5EF4-FFF2-40B4-BE49-F238E27FC236}">
                  <a16:creationId xmlns:a16="http://schemas.microsoft.com/office/drawing/2014/main" id="{7675EA3C-995E-4338-A1D4-FF874CAAA5B8}"/>
                </a:ext>
              </a:extLst>
            </p:cNvPr>
            <p:cNvSpPr/>
            <p:nvPr/>
          </p:nvSpPr>
          <p:spPr>
            <a:xfrm>
              <a:off x="9288412"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8" name="Rectangle 1017">
              <a:extLst>
                <a:ext uri="{FF2B5EF4-FFF2-40B4-BE49-F238E27FC236}">
                  <a16:creationId xmlns:a16="http://schemas.microsoft.com/office/drawing/2014/main" id="{576A440A-D926-490F-8886-C6534220C109}"/>
                </a:ext>
              </a:extLst>
            </p:cNvPr>
            <p:cNvSpPr/>
            <p:nvPr/>
          </p:nvSpPr>
          <p:spPr>
            <a:xfrm>
              <a:off x="9343645" y="24598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19" name="Rectangle 1018">
              <a:extLst>
                <a:ext uri="{FF2B5EF4-FFF2-40B4-BE49-F238E27FC236}">
                  <a16:creationId xmlns:a16="http://schemas.microsoft.com/office/drawing/2014/main" id="{0F63449A-38DA-48AB-9CD9-404EEEDA901E}"/>
                </a:ext>
              </a:extLst>
            </p:cNvPr>
            <p:cNvSpPr/>
            <p:nvPr/>
          </p:nvSpPr>
          <p:spPr>
            <a:xfrm>
              <a:off x="9342643" y="2520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0" name="Rectangle 1019">
              <a:extLst>
                <a:ext uri="{FF2B5EF4-FFF2-40B4-BE49-F238E27FC236}">
                  <a16:creationId xmlns:a16="http://schemas.microsoft.com/office/drawing/2014/main" id="{DFCE6091-B034-4AF0-8CC7-FB0B93FFEE1B}"/>
                </a:ext>
              </a:extLst>
            </p:cNvPr>
            <p:cNvSpPr/>
            <p:nvPr/>
          </p:nvSpPr>
          <p:spPr>
            <a:xfrm>
              <a:off x="9288411"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1" name="Rectangle 1020">
              <a:extLst>
                <a:ext uri="{FF2B5EF4-FFF2-40B4-BE49-F238E27FC236}">
                  <a16:creationId xmlns:a16="http://schemas.microsoft.com/office/drawing/2014/main" id="{D38A4C7C-20CE-423F-8EE7-677F61E67CF2}"/>
                </a:ext>
              </a:extLst>
            </p:cNvPr>
            <p:cNvSpPr/>
            <p:nvPr/>
          </p:nvSpPr>
          <p:spPr>
            <a:xfrm>
              <a:off x="9402940"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2" name="Rectangle 1021">
              <a:extLst>
                <a:ext uri="{FF2B5EF4-FFF2-40B4-BE49-F238E27FC236}">
                  <a16:creationId xmlns:a16="http://schemas.microsoft.com/office/drawing/2014/main" id="{9ADA0AF0-AF90-450D-B33C-4266AE47B132}"/>
                </a:ext>
              </a:extLst>
            </p:cNvPr>
            <p:cNvSpPr/>
            <p:nvPr/>
          </p:nvSpPr>
          <p:spPr>
            <a:xfrm>
              <a:off x="9458173" y="24598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3" name="Rectangle 1022">
              <a:extLst>
                <a:ext uri="{FF2B5EF4-FFF2-40B4-BE49-F238E27FC236}">
                  <a16:creationId xmlns:a16="http://schemas.microsoft.com/office/drawing/2014/main" id="{ACB24228-448A-4B56-9DD6-FEAC458211E5}"/>
                </a:ext>
              </a:extLst>
            </p:cNvPr>
            <p:cNvSpPr/>
            <p:nvPr/>
          </p:nvSpPr>
          <p:spPr>
            <a:xfrm>
              <a:off x="9457171" y="2520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4" name="Rectangle 1023">
              <a:extLst>
                <a:ext uri="{FF2B5EF4-FFF2-40B4-BE49-F238E27FC236}">
                  <a16:creationId xmlns:a16="http://schemas.microsoft.com/office/drawing/2014/main" id="{B072E109-6D2B-435B-BAAA-E8E3EEB91E6C}"/>
                </a:ext>
              </a:extLst>
            </p:cNvPr>
            <p:cNvSpPr/>
            <p:nvPr/>
          </p:nvSpPr>
          <p:spPr>
            <a:xfrm>
              <a:off x="9402939"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5" name="Rectangle 1024">
              <a:extLst>
                <a:ext uri="{FF2B5EF4-FFF2-40B4-BE49-F238E27FC236}">
                  <a16:creationId xmlns:a16="http://schemas.microsoft.com/office/drawing/2014/main" id="{A6B6A154-E638-437E-B401-F53E4FE26390}"/>
                </a:ext>
              </a:extLst>
            </p:cNvPr>
            <p:cNvSpPr/>
            <p:nvPr/>
          </p:nvSpPr>
          <p:spPr>
            <a:xfrm>
              <a:off x="9518718"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6" name="Rectangle 1025">
              <a:extLst>
                <a:ext uri="{FF2B5EF4-FFF2-40B4-BE49-F238E27FC236}">
                  <a16:creationId xmlns:a16="http://schemas.microsoft.com/office/drawing/2014/main" id="{40D76F9F-2144-4855-9DE9-39927B3F8472}"/>
                </a:ext>
              </a:extLst>
            </p:cNvPr>
            <p:cNvSpPr/>
            <p:nvPr/>
          </p:nvSpPr>
          <p:spPr>
            <a:xfrm>
              <a:off x="9573951" y="2093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7" name="Rectangle 1026">
              <a:extLst>
                <a:ext uri="{FF2B5EF4-FFF2-40B4-BE49-F238E27FC236}">
                  <a16:creationId xmlns:a16="http://schemas.microsoft.com/office/drawing/2014/main" id="{3F3C29C8-D4CF-4E2B-B186-D55D3419B405}"/>
                </a:ext>
              </a:extLst>
            </p:cNvPr>
            <p:cNvSpPr/>
            <p:nvPr/>
          </p:nvSpPr>
          <p:spPr>
            <a:xfrm>
              <a:off x="9572949" y="2153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8" name="Rectangle 1027">
              <a:extLst>
                <a:ext uri="{FF2B5EF4-FFF2-40B4-BE49-F238E27FC236}">
                  <a16:creationId xmlns:a16="http://schemas.microsoft.com/office/drawing/2014/main" id="{5B18D7E7-C65D-44A5-9B39-C225CED8DF11}"/>
                </a:ext>
              </a:extLst>
            </p:cNvPr>
            <p:cNvSpPr/>
            <p:nvPr/>
          </p:nvSpPr>
          <p:spPr>
            <a:xfrm>
              <a:off x="9518717"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29" name="Rectangle 1028">
              <a:extLst>
                <a:ext uri="{FF2B5EF4-FFF2-40B4-BE49-F238E27FC236}">
                  <a16:creationId xmlns:a16="http://schemas.microsoft.com/office/drawing/2014/main" id="{A7AE4B0B-3397-4DCB-AE25-4D926591472E}"/>
                </a:ext>
              </a:extLst>
            </p:cNvPr>
            <p:cNvSpPr/>
            <p:nvPr/>
          </p:nvSpPr>
          <p:spPr>
            <a:xfrm>
              <a:off x="9633246"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0" name="Rectangle 1029">
              <a:extLst>
                <a:ext uri="{FF2B5EF4-FFF2-40B4-BE49-F238E27FC236}">
                  <a16:creationId xmlns:a16="http://schemas.microsoft.com/office/drawing/2014/main" id="{77CCE46C-5C08-4A30-9C29-F5A8651F46A7}"/>
                </a:ext>
              </a:extLst>
            </p:cNvPr>
            <p:cNvSpPr/>
            <p:nvPr/>
          </p:nvSpPr>
          <p:spPr>
            <a:xfrm>
              <a:off x="9688479" y="2093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1" name="Rectangle 1030">
              <a:extLst>
                <a:ext uri="{FF2B5EF4-FFF2-40B4-BE49-F238E27FC236}">
                  <a16:creationId xmlns:a16="http://schemas.microsoft.com/office/drawing/2014/main" id="{4F26E9F7-01E9-4FCD-8891-3DEDB61C9745}"/>
                </a:ext>
              </a:extLst>
            </p:cNvPr>
            <p:cNvSpPr/>
            <p:nvPr/>
          </p:nvSpPr>
          <p:spPr>
            <a:xfrm>
              <a:off x="9687477" y="2153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2" name="Rectangle 1031">
              <a:extLst>
                <a:ext uri="{FF2B5EF4-FFF2-40B4-BE49-F238E27FC236}">
                  <a16:creationId xmlns:a16="http://schemas.microsoft.com/office/drawing/2014/main" id="{34291251-49B5-4590-AD6E-981E23144F07}"/>
                </a:ext>
              </a:extLst>
            </p:cNvPr>
            <p:cNvSpPr/>
            <p:nvPr/>
          </p:nvSpPr>
          <p:spPr>
            <a:xfrm>
              <a:off x="9633245"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3" name="Rectangle 1032">
              <a:extLst>
                <a:ext uri="{FF2B5EF4-FFF2-40B4-BE49-F238E27FC236}">
                  <a16:creationId xmlns:a16="http://schemas.microsoft.com/office/drawing/2014/main" id="{D9959595-8E17-4ABE-BFE1-11F1DEE50FE5}"/>
                </a:ext>
              </a:extLst>
            </p:cNvPr>
            <p:cNvSpPr/>
            <p:nvPr/>
          </p:nvSpPr>
          <p:spPr>
            <a:xfrm>
              <a:off x="9517716"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4" name="Rectangle 1033">
              <a:extLst>
                <a:ext uri="{FF2B5EF4-FFF2-40B4-BE49-F238E27FC236}">
                  <a16:creationId xmlns:a16="http://schemas.microsoft.com/office/drawing/2014/main" id="{5FDE46FB-457D-4E4E-ACC1-BA04095988A0}"/>
                </a:ext>
              </a:extLst>
            </p:cNvPr>
            <p:cNvSpPr/>
            <p:nvPr/>
          </p:nvSpPr>
          <p:spPr>
            <a:xfrm>
              <a:off x="9572949" y="2216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5" name="Rectangle 1034">
              <a:extLst>
                <a:ext uri="{FF2B5EF4-FFF2-40B4-BE49-F238E27FC236}">
                  <a16:creationId xmlns:a16="http://schemas.microsoft.com/office/drawing/2014/main" id="{D2752D53-4DDF-497A-B12E-7ED68A50ED47}"/>
                </a:ext>
              </a:extLst>
            </p:cNvPr>
            <p:cNvSpPr/>
            <p:nvPr/>
          </p:nvSpPr>
          <p:spPr>
            <a:xfrm>
              <a:off x="9571947" y="2276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6" name="Rectangle 1035">
              <a:extLst>
                <a:ext uri="{FF2B5EF4-FFF2-40B4-BE49-F238E27FC236}">
                  <a16:creationId xmlns:a16="http://schemas.microsoft.com/office/drawing/2014/main" id="{74BE8DF1-3B75-4C55-8E5B-E9940ED1CACE}"/>
                </a:ext>
              </a:extLst>
            </p:cNvPr>
            <p:cNvSpPr/>
            <p:nvPr/>
          </p:nvSpPr>
          <p:spPr>
            <a:xfrm>
              <a:off x="9517715"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7" name="Rectangle 1036">
              <a:extLst>
                <a:ext uri="{FF2B5EF4-FFF2-40B4-BE49-F238E27FC236}">
                  <a16:creationId xmlns:a16="http://schemas.microsoft.com/office/drawing/2014/main" id="{3D0B3FE8-D6AC-4ECB-9B85-4EA2A07544DC}"/>
                </a:ext>
              </a:extLst>
            </p:cNvPr>
            <p:cNvSpPr/>
            <p:nvPr/>
          </p:nvSpPr>
          <p:spPr>
            <a:xfrm>
              <a:off x="9632244"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8" name="Rectangle 1037">
              <a:extLst>
                <a:ext uri="{FF2B5EF4-FFF2-40B4-BE49-F238E27FC236}">
                  <a16:creationId xmlns:a16="http://schemas.microsoft.com/office/drawing/2014/main" id="{62F7F6B7-E471-4654-9FF8-51CA94551962}"/>
                </a:ext>
              </a:extLst>
            </p:cNvPr>
            <p:cNvSpPr/>
            <p:nvPr/>
          </p:nvSpPr>
          <p:spPr>
            <a:xfrm>
              <a:off x="9687477" y="2216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9" name="Rectangle 1038">
              <a:extLst>
                <a:ext uri="{FF2B5EF4-FFF2-40B4-BE49-F238E27FC236}">
                  <a16:creationId xmlns:a16="http://schemas.microsoft.com/office/drawing/2014/main" id="{86A146C6-61B0-4C2A-A390-F0F6E39976DE}"/>
                </a:ext>
              </a:extLst>
            </p:cNvPr>
            <p:cNvSpPr/>
            <p:nvPr/>
          </p:nvSpPr>
          <p:spPr>
            <a:xfrm>
              <a:off x="9686475" y="2276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0" name="Rectangle 1039">
              <a:extLst>
                <a:ext uri="{FF2B5EF4-FFF2-40B4-BE49-F238E27FC236}">
                  <a16:creationId xmlns:a16="http://schemas.microsoft.com/office/drawing/2014/main" id="{93ADAAF5-D9E4-46C7-9473-F43C395B2352}"/>
                </a:ext>
              </a:extLst>
            </p:cNvPr>
            <p:cNvSpPr/>
            <p:nvPr/>
          </p:nvSpPr>
          <p:spPr>
            <a:xfrm>
              <a:off x="9632243"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1" name="Rectangle 1040">
              <a:extLst>
                <a:ext uri="{FF2B5EF4-FFF2-40B4-BE49-F238E27FC236}">
                  <a16:creationId xmlns:a16="http://schemas.microsoft.com/office/drawing/2014/main" id="{8E719EC8-6A4D-4623-B06D-AF4762D30C46}"/>
                </a:ext>
              </a:extLst>
            </p:cNvPr>
            <p:cNvSpPr/>
            <p:nvPr/>
          </p:nvSpPr>
          <p:spPr>
            <a:xfrm>
              <a:off x="9517468"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2" name="Rectangle 1041">
              <a:extLst>
                <a:ext uri="{FF2B5EF4-FFF2-40B4-BE49-F238E27FC236}">
                  <a16:creationId xmlns:a16="http://schemas.microsoft.com/office/drawing/2014/main" id="{95BCA052-7ABC-46FC-B4AC-BBF70443AC84}"/>
                </a:ext>
              </a:extLst>
            </p:cNvPr>
            <p:cNvSpPr/>
            <p:nvPr/>
          </p:nvSpPr>
          <p:spPr>
            <a:xfrm>
              <a:off x="9572701" y="23367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3" name="Rectangle 1042">
              <a:extLst>
                <a:ext uri="{FF2B5EF4-FFF2-40B4-BE49-F238E27FC236}">
                  <a16:creationId xmlns:a16="http://schemas.microsoft.com/office/drawing/2014/main" id="{2452BF53-35AB-49E6-BBDA-2126C5000C39}"/>
                </a:ext>
              </a:extLst>
            </p:cNvPr>
            <p:cNvSpPr/>
            <p:nvPr/>
          </p:nvSpPr>
          <p:spPr>
            <a:xfrm>
              <a:off x="9571699" y="23969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4" name="Rectangle 1043">
              <a:extLst>
                <a:ext uri="{FF2B5EF4-FFF2-40B4-BE49-F238E27FC236}">
                  <a16:creationId xmlns:a16="http://schemas.microsoft.com/office/drawing/2014/main" id="{26A0D964-69E7-4E27-A9DB-17C8BD35285C}"/>
                </a:ext>
              </a:extLst>
            </p:cNvPr>
            <p:cNvSpPr/>
            <p:nvPr/>
          </p:nvSpPr>
          <p:spPr>
            <a:xfrm>
              <a:off x="9517467"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5" name="Rectangle 1044">
              <a:extLst>
                <a:ext uri="{FF2B5EF4-FFF2-40B4-BE49-F238E27FC236}">
                  <a16:creationId xmlns:a16="http://schemas.microsoft.com/office/drawing/2014/main" id="{55520A05-1D8C-4FA3-A264-0B0F56ECC508}"/>
                </a:ext>
              </a:extLst>
            </p:cNvPr>
            <p:cNvSpPr/>
            <p:nvPr/>
          </p:nvSpPr>
          <p:spPr>
            <a:xfrm>
              <a:off x="9631996"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6" name="Rectangle 1045">
              <a:extLst>
                <a:ext uri="{FF2B5EF4-FFF2-40B4-BE49-F238E27FC236}">
                  <a16:creationId xmlns:a16="http://schemas.microsoft.com/office/drawing/2014/main" id="{E04B4CCE-5212-43E7-A8DB-CC16BC8247CF}"/>
                </a:ext>
              </a:extLst>
            </p:cNvPr>
            <p:cNvSpPr/>
            <p:nvPr/>
          </p:nvSpPr>
          <p:spPr>
            <a:xfrm>
              <a:off x="9687229" y="23367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7" name="Rectangle 1046">
              <a:extLst>
                <a:ext uri="{FF2B5EF4-FFF2-40B4-BE49-F238E27FC236}">
                  <a16:creationId xmlns:a16="http://schemas.microsoft.com/office/drawing/2014/main" id="{A3A2A2D6-036A-489E-8F7A-05026AD27B77}"/>
                </a:ext>
              </a:extLst>
            </p:cNvPr>
            <p:cNvSpPr/>
            <p:nvPr/>
          </p:nvSpPr>
          <p:spPr>
            <a:xfrm>
              <a:off x="9686227" y="23969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8" name="Rectangle 1047">
              <a:extLst>
                <a:ext uri="{FF2B5EF4-FFF2-40B4-BE49-F238E27FC236}">
                  <a16:creationId xmlns:a16="http://schemas.microsoft.com/office/drawing/2014/main" id="{33F63D00-0665-458D-AA9A-335CF4FE3EB3}"/>
                </a:ext>
              </a:extLst>
            </p:cNvPr>
            <p:cNvSpPr/>
            <p:nvPr/>
          </p:nvSpPr>
          <p:spPr>
            <a:xfrm>
              <a:off x="9631995"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49" name="Rectangle 1048">
              <a:extLst>
                <a:ext uri="{FF2B5EF4-FFF2-40B4-BE49-F238E27FC236}">
                  <a16:creationId xmlns:a16="http://schemas.microsoft.com/office/drawing/2014/main" id="{F52EEC1C-3AC8-4FA0-9E4A-0DB98228BCBD}"/>
                </a:ext>
              </a:extLst>
            </p:cNvPr>
            <p:cNvSpPr/>
            <p:nvPr/>
          </p:nvSpPr>
          <p:spPr>
            <a:xfrm>
              <a:off x="9516466"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0" name="Rectangle 1049">
              <a:extLst>
                <a:ext uri="{FF2B5EF4-FFF2-40B4-BE49-F238E27FC236}">
                  <a16:creationId xmlns:a16="http://schemas.microsoft.com/office/drawing/2014/main" id="{652E25D0-EAA4-4FE8-BBD0-F6523DB0B744}"/>
                </a:ext>
              </a:extLst>
            </p:cNvPr>
            <p:cNvSpPr/>
            <p:nvPr/>
          </p:nvSpPr>
          <p:spPr>
            <a:xfrm>
              <a:off x="9571699" y="24598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1" name="Rectangle 1050">
              <a:extLst>
                <a:ext uri="{FF2B5EF4-FFF2-40B4-BE49-F238E27FC236}">
                  <a16:creationId xmlns:a16="http://schemas.microsoft.com/office/drawing/2014/main" id="{A294AC5E-147E-4965-9D2F-1FBB46768D64}"/>
                </a:ext>
              </a:extLst>
            </p:cNvPr>
            <p:cNvSpPr/>
            <p:nvPr/>
          </p:nvSpPr>
          <p:spPr>
            <a:xfrm>
              <a:off x="9570697" y="2520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2" name="Rectangle 1051">
              <a:extLst>
                <a:ext uri="{FF2B5EF4-FFF2-40B4-BE49-F238E27FC236}">
                  <a16:creationId xmlns:a16="http://schemas.microsoft.com/office/drawing/2014/main" id="{3A01CB64-B555-4AD8-9571-FADB7EB6A6F6}"/>
                </a:ext>
              </a:extLst>
            </p:cNvPr>
            <p:cNvSpPr/>
            <p:nvPr/>
          </p:nvSpPr>
          <p:spPr>
            <a:xfrm>
              <a:off x="9516465"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3" name="Rectangle 1052">
              <a:extLst>
                <a:ext uri="{FF2B5EF4-FFF2-40B4-BE49-F238E27FC236}">
                  <a16:creationId xmlns:a16="http://schemas.microsoft.com/office/drawing/2014/main" id="{1A1866E7-CD4F-4CE5-9823-5FE7ABCDBFD9}"/>
                </a:ext>
              </a:extLst>
            </p:cNvPr>
            <p:cNvSpPr/>
            <p:nvPr/>
          </p:nvSpPr>
          <p:spPr>
            <a:xfrm>
              <a:off x="9630994"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4" name="Rectangle 1053">
              <a:extLst>
                <a:ext uri="{FF2B5EF4-FFF2-40B4-BE49-F238E27FC236}">
                  <a16:creationId xmlns:a16="http://schemas.microsoft.com/office/drawing/2014/main" id="{5008F8AF-CA76-4C8E-BC18-28BA42565613}"/>
                </a:ext>
              </a:extLst>
            </p:cNvPr>
            <p:cNvSpPr/>
            <p:nvPr/>
          </p:nvSpPr>
          <p:spPr>
            <a:xfrm>
              <a:off x="9686227" y="24598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5" name="Rectangle 1054">
              <a:extLst>
                <a:ext uri="{FF2B5EF4-FFF2-40B4-BE49-F238E27FC236}">
                  <a16:creationId xmlns:a16="http://schemas.microsoft.com/office/drawing/2014/main" id="{BA3A6BDE-492A-43B0-BCB6-14EFB9684551}"/>
                </a:ext>
              </a:extLst>
            </p:cNvPr>
            <p:cNvSpPr/>
            <p:nvPr/>
          </p:nvSpPr>
          <p:spPr>
            <a:xfrm>
              <a:off x="9685225" y="2520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6" name="Rectangle 1055">
              <a:extLst>
                <a:ext uri="{FF2B5EF4-FFF2-40B4-BE49-F238E27FC236}">
                  <a16:creationId xmlns:a16="http://schemas.microsoft.com/office/drawing/2014/main" id="{FEC681CA-0D9F-4C65-A3CD-11E9EBFE1638}"/>
                </a:ext>
              </a:extLst>
            </p:cNvPr>
            <p:cNvSpPr/>
            <p:nvPr/>
          </p:nvSpPr>
          <p:spPr>
            <a:xfrm>
              <a:off x="9630993"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7" name="Rectangle 1056">
              <a:extLst>
                <a:ext uri="{FF2B5EF4-FFF2-40B4-BE49-F238E27FC236}">
                  <a16:creationId xmlns:a16="http://schemas.microsoft.com/office/drawing/2014/main" id="{E95B4662-663F-4A61-BC0C-9FF05F58D3A9}"/>
                </a:ext>
              </a:extLst>
            </p:cNvPr>
            <p:cNvSpPr/>
            <p:nvPr/>
          </p:nvSpPr>
          <p:spPr>
            <a:xfrm>
              <a:off x="8378121" y="2584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8" name="Rectangle 1057">
              <a:extLst>
                <a:ext uri="{FF2B5EF4-FFF2-40B4-BE49-F238E27FC236}">
                  <a16:creationId xmlns:a16="http://schemas.microsoft.com/office/drawing/2014/main" id="{958EBEEE-F1A9-4C8A-B33A-BDC90148A7AA}"/>
                </a:ext>
              </a:extLst>
            </p:cNvPr>
            <p:cNvSpPr/>
            <p:nvPr/>
          </p:nvSpPr>
          <p:spPr>
            <a:xfrm>
              <a:off x="8433354" y="2584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59" name="Rectangle 1058">
              <a:extLst>
                <a:ext uri="{FF2B5EF4-FFF2-40B4-BE49-F238E27FC236}">
                  <a16:creationId xmlns:a16="http://schemas.microsoft.com/office/drawing/2014/main" id="{8380DF12-54F6-4515-B65E-6D27B3E3579B}"/>
                </a:ext>
              </a:extLst>
            </p:cNvPr>
            <p:cNvSpPr/>
            <p:nvPr/>
          </p:nvSpPr>
          <p:spPr>
            <a:xfrm>
              <a:off x="8432352" y="26442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0" name="Rectangle 1059">
              <a:extLst>
                <a:ext uri="{FF2B5EF4-FFF2-40B4-BE49-F238E27FC236}">
                  <a16:creationId xmlns:a16="http://schemas.microsoft.com/office/drawing/2014/main" id="{86DC4121-28D1-4CD4-995F-37E5520E5CA3}"/>
                </a:ext>
              </a:extLst>
            </p:cNvPr>
            <p:cNvSpPr/>
            <p:nvPr/>
          </p:nvSpPr>
          <p:spPr>
            <a:xfrm>
              <a:off x="8378120" y="264426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1" name="Rectangle 1060">
              <a:extLst>
                <a:ext uri="{FF2B5EF4-FFF2-40B4-BE49-F238E27FC236}">
                  <a16:creationId xmlns:a16="http://schemas.microsoft.com/office/drawing/2014/main" id="{7579F142-C5A0-4B81-AE82-EE6FE84D318E}"/>
                </a:ext>
              </a:extLst>
            </p:cNvPr>
            <p:cNvSpPr/>
            <p:nvPr/>
          </p:nvSpPr>
          <p:spPr>
            <a:xfrm>
              <a:off x="8492649" y="2584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2" name="Rectangle 1061">
              <a:extLst>
                <a:ext uri="{FF2B5EF4-FFF2-40B4-BE49-F238E27FC236}">
                  <a16:creationId xmlns:a16="http://schemas.microsoft.com/office/drawing/2014/main" id="{EB4F4DD4-0331-4C85-BACC-04EE358F5821}"/>
                </a:ext>
              </a:extLst>
            </p:cNvPr>
            <p:cNvSpPr/>
            <p:nvPr/>
          </p:nvSpPr>
          <p:spPr>
            <a:xfrm>
              <a:off x="8547882" y="2584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3" name="Rectangle 1062">
              <a:extLst>
                <a:ext uri="{FF2B5EF4-FFF2-40B4-BE49-F238E27FC236}">
                  <a16:creationId xmlns:a16="http://schemas.microsoft.com/office/drawing/2014/main" id="{4CCBD81C-7B6B-44BE-83AA-968ABDE66A12}"/>
                </a:ext>
              </a:extLst>
            </p:cNvPr>
            <p:cNvSpPr/>
            <p:nvPr/>
          </p:nvSpPr>
          <p:spPr>
            <a:xfrm>
              <a:off x="8546880" y="26442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4" name="Rectangle 1063">
              <a:extLst>
                <a:ext uri="{FF2B5EF4-FFF2-40B4-BE49-F238E27FC236}">
                  <a16:creationId xmlns:a16="http://schemas.microsoft.com/office/drawing/2014/main" id="{A63C9942-1A47-4622-B9CE-DF308A9B2806}"/>
                </a:ext>
              </a:extLst>
            </p:cNvPr>
            <p:cNvSpPr/>
            <p:nvPr/>
          </p:nvSpPr>
          <p:spPr>
            <a:xfrm>
              <a:off x="8492648" y="264426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5" name="Rectangle 1064">
              <a:extLst>
                <a:ext uri="{FF2B5EF4-FFF2-40B4-BE49-F238E27FC236}">
                  <a16:creationId xmlns:a16="http://schemas.microsoft.com/office/drawing/2014/main" id="{22C5B58B-69DD-4318-AD86-7CB60322F0E2}"/>
                </a:ext>
              </a:extLst>
            </p:cNvPr>
            <p:cNvSpPr/>
            <p:nvPr/>
          </p:nvSpPr>
          <p:spPr>
            <a:xfrm>
              <a:off x="8377119" y="27070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6" name="Rectangle 1065">
              <a:extLst>
                <a:ext uri="{FF2B5EF4-FFF2-40B4-BE49-F238E27FC236}">
                  <a16:creationId xmlns:a16="http://schemas.microsoft.com/office/drawing/2014/main" id="{72C230F0-EFDB-49DE-9A79-F8888B161B59}"/>
                </a:ext>
              </a:extLst>
            </p:cNvPr>
            <p:cNvSpPr/>
            <p:nvPr/>
          </p:nvSpPr>
          <p:spPr>
            <a:xfrm>
              <a:off x="8432352" y="270709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7" name="Rectangle 1066">
              <a:extLst>
                <a:ext uri="{FF2B5EF4-FFF2-40B4-BE49-F238E27FC236}">
                  <a16:creationId xmlns:a16="http://schemas.microsoft.com/office/drawing/2014/main" id="{4EA70338-B0C4-45D5-AC05-F8DBA4AD6062}"/>
                </a:ext>
              </a:extLst>
            </p:cNvPr>
            <p:cNvSpPr/>
            <p:nvPr/>
          </p:nvSpPr>
          <p:spPr>
            <a:xfrm>
              <a:off x="8431350" y="276731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8" name="Rectangle 1067">
              <a:extLst>
                <a:ext uri="{FF2B5EF4-FFF2-40B4-BE49-F238E27FC236}">
                  <a16:creationId xmlns:a16="http://schemas.microsoft.com/office/drawing/2014/main" id="{8B1E3757-C716-47C1-8C4F-E5E68E7CCB07}"/>
                </a:ext>
              </a:extLst>
            </p:cNvPr>
            <p:cNvSpPr/>
            <p:nvPr/>
          </p:nvSpPr>
          <p:spPr>
            <a:xfrm>
              <a:off x="8377118" y="276731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9" name="Rectangle 1068">
              <a:extLst>
                <a:ext uri="{FF2B5EF4-FFF2-40B4-BE49-F238E27FC236}">
                  <a16:creationId xmlns:a16="http://schemas.microsoft.com/office/drawing/2014/main" id="{F2B0F25B-28A9-41BA-A900-4A5FB39204EC}"/>
                </a:ext>
              </a:extLst>
            </p:cNvPr>
            <p:cNvSpPr/>
            <p:nvPr/>
          </p:nvSpPr>
          <p:spPr>
            <a:xfrm>
              <a:off x="8491647" y="27070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0" name="Rectangle 1069">
              <a:extLst>
                <a:ext uri="{FF2B5EF4-FFF2-40B4-BE49-F238E27FC236}">
                  <a16:creationId xmlns:a16="http://schemas.microsoft.com/office/drawing/2014/main" id="{909B8B12-E023-449E-AA11-73BE9B6898FF}"/>
                </a:ext>
              </a:extLst>
            </p:cNvPr>
            <p:cNvSpPr/>
            <p:nvPr/>
          </p:nvSpPr>
          <p:spPr>
            <a:xfrm>
              <a:off x="8546880" y="270709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1" name="Rectangle 1070">
              <a:extLst>
                <a:ext uri="{FF2B5EF4-FFF2-40B4-BE49-F238E27FC236}">
                  <a16:creationId xmlns:a16="http://schemas.microsoft.com/office/drawing/2014/main" id="{8D9F20E4-D6BB-459F-BB3C-CB05E5B42268}"/>
                </a:ext>
              </a:extLst>
            </p:cNvPr>
            <p:cNvSpPr/>
            <p:nvPr/>
          </p:nvSpPr>
          <p:spPr>
            <a:xfrm>
              <a:off x="8545878" y="276731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2" name="Rectangle 1071">
              <a:extLst>
                <a:ext uri="{FF2B5EF4-FFF2-40B4-BE49-F238E27FC236}">
                  <a16:creationId xmlns:a16="http://schemas.microsoft.com/office/drawing/2014/main" id="{857A9EFE-5769-4444-B959-2E015C25AEEC}"/>
                </a:ext>
              </a:extLst>
            </p:cNvPr>
            <p:cNvSpPr/>
            <p:nvPr/>
          </p:nvSpPr>
          <p:spPr>
            <a:xfrm>
              <a:off x="8491646" y="276731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3" name="Rectangle 1072">
              <a:extLst>
                <a:ext uri="{FF2B5EF4-FFF2-40B4-BE49-F238E27FC236}">
                  <a16:creationId xmlns:a16="http://schemas.microsoft.com/office/drawing/2014/main" id="{FFB6324A-9231-4C7B-BEE3-C20C23796D5B}"/>
                </a:ext>
              </a:extLst>
            </p:cNvPr>
            <p:cNvSpPr/>
            <p:nvPr/>
          </p:nvSpPr>
          <p:spPr>
            <a:xfrm>
              <a:off x="8376871" y="28275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4" name="Rectangle 1073">
              <a:extLst>
                <a:ext uri="{FF2B5EF4-FFF2-40B4-BE49-F238E27FC236}">
                  <a16:creationId xmlns:a16="http://schemas.microsoft.com/office/drawing/2014/main" id="{A128FA22-81AF-4F64-BF89-56D0DEADD817}"/>
                </a:ext>
              </a:extLst>
            </p:cNvPr>
            <p:cNvSpPr/>
            <p:nvPr/>
          </p:nvSpPr>
          <p:spPr>
            <a:xfrm>
              <a:off x="8432104" y="282754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5" name="Rectangle 1074">
              <a:extLst>
                <a:ext uri="{FF2B5EF4-FFF2-40B4-BE49-F238E27FC236}">
                  <a16:creationId xmlns:a16="http://schemas.microsoft.com/office/drawing/2014/main" id="{AA86AD5D-DC47-44B8-866C-A62BB952D76A}"/>
                </a:ext>
              </a:extLst>
            </p:cNvPr>
            <p:cNvSpPr/>
            <p:nvPr/>
          </p:nvSpPr>
          <p:spPr>
            <a:xfrm>
              <a:off x="8431102" y="288777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6" name="Rectangle 1075">
              <a:extLst>
                <a:ext uri="{FF2B5EF4-FFF2-40B4-BE49-F238E27FC236}">
                  <a16:creationId xmlns:a16="http://schemas.microsoft.com/office/drawing/2014/main" id="{1051E1F6-316A-4FD8-A7DF-CD4E073D792F}"/>
                </a:ext>
              </a:extLst>
            </p:cNvPr>
            <p:cNvSpPr/>
            <p:nvPr/>
          </p:nvSpPr>
          <p:spPr>
            <a:xfrm>
              <a:off x="8376870" y="288777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7" name="Rectangle 1076">
              <a:extLst>
                <a:ext uri="{FF2B5EF4-FFF2-40B4-BE49-F238E27FC236}">
                  <a16:creationId xmlns:a16="http://schemas.microsoft.com/office/drawing/2014/main" id="{D8D30981-CF9F-4841-8A8D-0F573E862AB3}"/>
                </a:ext>
              </a:extLst>
            </p:cNvPr>
            <p:cNvSpPr/>
            <p:nvPr/>
          </p:nvSpPr>
          <p:spPr>
            <a:xfrm>
              <a:off x="8491399" y="28275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8" name="Rectangle 1077">
              <a:extLst>
                <a:ext uri="{FF2B5EF4-FFF2-40B4-BE49-F238E27FC236}">
                  <a16:creationId xmlns:a16="http://schemas.microsoft.com/office/drawing/2014/main" id="{E353AFCB-91DE-4288-9DFB-E63A871C09D6}"/>
                </a:ext>
              </a:extLst>
            </p:cNvPr>
            <p:cNvSpPr/>
            <p:nvPr/>
          </p:nvSpPr>
          <p:spPr>
            <a:xfrm>
              <a:off x="8546632" y="282754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79" name="Rectangle 1078">
              <a:extLst>
                <a:ext uri="{FF2B5EF4-FFF2-40B4-BE49-F238E27FC236}">
                  <a16:creationId xmlns:a16="http://schemas.microsoft.com/office/drawing/2014/main" id="{94E9B06B-B11D-4FEC-8D3A-6D777874FB89}"/>
                </a:ext>
              </a:extLst>
            </p:cNvPr>
            <p:cNvSpPr/>
            <p:nvPr/>
          </p:nvSpPr>
          <p:spPr>
            <a:xfrm>
              <a:off x="8545630" y="288777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0" name="Rectangle 1079">
              <a:extLst>
                <a:ext uri="{FF2B5EF4-FFF2-40B4-BE49-F238E27FC236}">
                  <a16:creationId xmlns:a16="http://schemas.microsoft.com/office/drawing/2014/main" id="{3FA9F4F0-09C2-4963-9BBA-6F6BF760A0C2}"/>
                </a:ext>
              </a:extLst>
            </p:cNvPr>
            <p:cNvSpPr/>
            <p:nvPr/>
          </p:nvSpPr>
          <p:spPr>
            <a:xfrm>
              <a:off x="8491398" y="288777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1" name="Rectangle 1080">
              <a:extLst>
                <a:ext uri="{FF2B5EF4-FFF2-40B4-BE49-F238E27FC236}">
                  <a16:creationId xmlns:a16="http://schemas.microsoft.com/office/drawing/2014/main" id="{AB94AD1B-7885-4B7B-87D9-3FE4C2A51B7F}"/>
                </a:ext>
              </a:extLst>
            </p:cNvPr>
            <p:cNvSpPr/>
            <p:nvPr/>
          </p:nvSpPr>
          <p:spPr>
            <a:xfrm>
              <a:off x="8375869" y="29506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2" name="Rectangle 1081">
              <a:extLst>
                <a:ext uri="{FF2B5EF4-FFF2-40B4-BE49-F238E27FC236}">
                  <a16:creationId xmlns:a16="http://schemas.microsoft.com/office/drawing/2014/main" id="{ECD629D7-37E4-4DC2-9202-441DF6197BC2}"/>
                </a:ext>
              </a:extLst>
            </p:cNvPr>
            <p:cNvSpPr/>
            <p:nvPr/>
          </p:nvSpPr>
          <p:spPr>
            <a:xfrm>
              <a:off x="8431102" y="29506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3" name="Rectangle 1082">
              <a:extLst>
                <a:ext uri="{FF2B5EF4-FFF2-40B4-BE49-F238E27FC236}">
                  <a16:creationId xmlns:a16="http://schemas.microsoft.com/office/drawing/2014/main" id="{D5968CFF-92AA-481F-9675-6720CBAC1EC6}"/>
                </a:ext>
              </a:extLst>
            </p:cNvPr>
            <p:cNvSpPr/>
            <p:nvPr/>
          </p:nvSpPr>
          <p:spPr>
            <a:xfrm>
              <a:off x="8430100" y="30108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4" name="Rectangle 1083">
              <a:extLst>
                <a:ext uri="{FF2B5EF4-FFF2-40B4-BE49-F238E27FC236}">
                  <a16:creationId xmlns:a16="http://schemas.microsoft.com/office/drawing/2014/main" id="{238D0F4E-C743-425A-8034-5EC0A7631248}"/>
                </a:ext>
              </a:extLst>
            </p:cNvPr>
            <p:cNvSpPr/>
            <p:nvPr/>
          </p:nvSpPr>
          <p:spPr>
            <a:xfrm>
              <a:off x="8375868" y="30108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5" name="Rectangle 1084">
              <a:extLst>
                <a:ext uri="{FF2B5EF4-FFF2-40B4-BE49-F238E27FC236}">
                  <a16:creationId xmlns:a16="http://schemas.microsoft.com/office/drawing/2014/main" id="{F441653A-A078-47FE-92CA-320785018043}"/>
                </a:ext>
              </a:extLst>
            </p:cNvPr>
            <p:cNvSpPr/>
            <p:nvPr/>
          </p:nvSpPr>
          <p:spPr>
            <a:xfrm>
              <a:off x="8490397" y="29506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6" name="Rectangle 1085">
              <a:extLst>
                <a:ext uri="{FF2B5EF4-FFF2-40B4-BE49-F238E27FC236}">
                  <a16:creationId xmlns:a16="http://schemas.microsoft.com/office/drawing/2014/main" id="{35F0B147-4DF9-4CAB-B4CD-D255F5D2EFD8}"/>
                </a:ext>
              </a:extLst>
            </p:cNvPr>
            <p:cNvSpPr/>
            <p:nvPr/>
          </p:nvSpPr>
          <p:spPr>
            <a:xfrm>
              <a:off x="8545630" y="29506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7" name="Rectangle 1086">
              <a:extLst>
                <a:ext uri="{FF2B5EF4-FFF2-40B4-BE49-F238E27FC236}">
                  <a16:creationId xmlns:a16="http://schemas.microsoft.com/office/drawing/2014/main" id="{634EBD50-69F6-407B-8CCE-714A8F3E1853}"/>
                </a:ext>
              </a:extLst>
            </p:cNvPr>
            <p:cNvSpPr/>
            <p:nvPr/>
          </p:nvSpPr>
          <p:spPr>
            <a:xfrm>
              <a:off x="8544628" y="30108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8" name="Rectangle 1087">
              <a:extLst>
                <a:ext uri="{FF2B5EF4-FFF2-40B4-BE49-F238E27FC236}">
                  <a16:creationId xmlns:a16="http://schemas.microsoft.com/office/drawing/2014/main" id="{E17184E1-A9A7-405B-A2AA-4EB4052164E1}"/>
                </a:ext>
              </a:extLst>
            </p:cNvPr>
            <p:cNvSpPr/>
            <p:nvPr/>
          </p:nvSpPr>
          <p:spPr>
            <a:xfrm>
              <a:off x="8490396" y="30108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9" name="Rectangle 1088">
              <a:extLst>
                <a:ext uri="{FF2B5EF4-FFF2-40B4-BE49-F238E27FC236}">
                  <a16:creationId xmlns:a16="http://schemas.microsoft.com/office/drawing/2014/main" id="{A739485F-9491-457F-84BD-74056E9BE494}"/>
                </a:ext>
              </a:extLst>
            </p:cNvPr>
            <p:cNvSpPr/>
            <p:nvPr/>
          </p:nvSpPr>
          <p:spPr>
            <a:xfrm>
              <a:off x="8606175" y="2584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0" name="Rectangle 1089">
              <a:extLst>
                <a:ext uri="{FF2B5EF4-FFF2-40B4-BE49-F238E27FC236}">
                  <a16:creationId xmlns:a16="http://schemas.microsoft.com/office/drawing/2014/main" id="{ABCD1C27-49C6-46F7-9748-AF0A812E0D44}"/>
                </a:ext>
              </a:extLst>
            </p:cNvPr>
            <p:cNvSpPr/>
            <p:nvPr/>
          </p:nvSpPr>
          <p:spPr>
            <a:xfrm>
              <a:off x="8661408" y="2584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1" name="Rectangle 1090">
              <a:extLst>
                <a:ext uri="{FF2B5EF4-FFF2-40B4-BE49-F238E27FC236}">
                  <a16:creationId xmlns:a16="http://schemas.microsoft.com/office/drawing/2014/main" id="{1CFEA577-7CF6-4CAC-AD72-C21E5F6E1E04}"/>
                </a:ext>
              </a:extLst>
            </p:cNvPr>
            <p:cNvSpPr/>
            <p:nvPr/>
          </p:nvSpPr>
          <p:spPr>
            <a:xfrm>
              <a:off x="8660406" y="26442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2" name="Rectangle 1091">
              <a:extLst>
                <a:ext uri="{FF2B5EF4-FFF2-40B4-BE49-F238E27FC236}">
                  <a16:creationId xmlns:a16="http://schemas.microsoft.com/office/drawing/2014/main" id="{89556321-0194-488F-B207-989BAAB79B29}"/>
                </a:ext>
              </a:extLst>
            </p:cNvPr>
            <p:cNvSpPr/>
            <p:nvPr/>
          </p:nvSpPr>
          <p:spPr>
            <a:xfrm>
              <a:off x="8606174" y="264426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3" name="Rectangle 1092">
              <a:extLst>
                <a:ext uri="{FF2B5EF4-FFF2-40B4-BE49-F238E27FC236}">
                  <a16:creationId xmlns:a16="http://schemas.microsoft.com/office/drawing/2014/main" id="{1BE5F30C-CEA4-4082-AF2E-44E15339AC6E}"/>
                </a:ext>
              </a:extLst>
            </p:cNvPr>
            <p:cNvSpPr/>
            <p:nvPr/>
          </p:nvSpPr>
          <p:spPr>
            <a:xfrm>
              <a:off x="8720703" y="2584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4" name="Rectangle 1093">
              <a:extLst>
                <a:ext uri="{FF2B5EF4-FFF2-40B4-BE49-F238E27FC236}">
                  <a16:creationId xmlns:a16="http://schemas.microsoft.com/office/drawing/2014/main" id="{37B8FCF7-AA15-4458-949B-E5532A48C6A1}"/>
                </a:ext>
              </a:extLst>
            </p:cNvPr>
            <p:cNvSpPr/>
            <p:nvPr/>
          </p:nvSpPr>
          <p:spPr>
            <a:xfrm>
              <a:off x="8775936" y="2584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5" name="Rectangle 1094">
              <a:extLst>
                <a:ext uri="{FF2B5EF4-FFF2-40B4-BE49-F238E27FC236}">
                  <a16:creationId xmlns:a16="http://schemas.microsoft.com/office/drawing/2014/main" id="{E3B57B16-67F1-4DAC-B802-2B4C29C1BCFF}"/>
                </a:ext>
              </a:extLst>
            </p:cNvPr>
            <p:cNvSpPr/>
            <p:nvPr/>
          </p:nvSpPr>
          <p:spPr>
            <a:xfrm>
              <a:off x="8774934" y="26442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6" name="Rectangle 1095">
              <a:extLst>
                <a:ext uri="{FF2B5EF4-FFF2-40B4-BE49-F238E27FC236}">
                  <a16:creationId xmlns:a16="http://schemas.microsoft.com/office/drawing/2014/main" id="{6C854FAA-240E-4971-8B51-183E1928023D}"/>
                </a:ext>
              </a:extLst>
            </p:cNvPr>
            <p:cNvSpPr/>
            <p:nvPr/>
          </p:nvSpPr>
          <p:spPr>
            <a:xfrm>
              <a:off x="8720702" y="264426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7" name="Rectangle 1096">
              <a:extLst>
                <a:ext uri="{FF2B5EF4-FFF2-40B4-BE49-F238E27FC236}">
                  <a16:creationId xmlns:a16="http://schemas.microsoft.com/office/drawing/2014/main" id="{1A391D4A-42EF-4030-A1AD-4C0887A1B66C}"/>
                </a:ext>
              </a:extLst>
            </p:cNvPr>
            <p:cNvSpPr/>
            <p:nvPr/>
          </p:nvSpPr>
          <p:spPr>
            <a:xfrm>
              <a:off x="8605173" y="27070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8" name="Rectangle 1097">
              <a:extLst>
                <a:ext uri="{FF2B5EF4-FFF2-40B4-BE49-F238E27FC236}">
                  <a16:creationId xmlns:a16="http://schemas.microsoft.com/office/drawing/2014/main" id="{E8B49EA0-E009-46CF-9D2A-C4F0572599DA}"/>
                </a:ext>
              </a:extLst>
            </p:cNvPr>
            <p:cNvSpPr/>
            <p:nvPr/>
          </p:nvSpPr>
          <p:spPr>
            <a:xfrm>
              <a:off x="8660406" y="270709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99" name="Rectangle 1098">
              <a:extLst>
                <a:ext uri="{FF2B5EF4-FFF2-40B4-BE49-F238E27FC236}">
                  <a16:creationId xmlns:a16="http://schemas.microsoft.com/office/drawing/2014/main" id="{38D8C3C0-1D48-4F24-A943-D18B1BCB1E8D}"/>
                </a:ext>
              </a:extLst>
            </p:cNvPr>
            <p:cNvSpPr/>
            <p:nvPr/>
          </p:nvSpPr>
          <p:spPr>
            <a:xfrm>
              <a:off x="8659404" y="276731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0" name="Rectangle 1099">
              <a:extLst>
                <a:ext uri="{FF2B5EF4-FFF2-40B4-BE49-F238E27FC236}">
                  <a16:creationId xmlns:a16="http://schemas.microsoft.com/office/drawing/2014/main" id="{5E236DDE-585B-4098-8DF5-D41F336EEEE6}"/>
                </a:ext>
              </a:extLst>
            </p:cNvPr>
            <p:cNvSpPr/>
            <p:nvPr/>
          </p:nvSpPr>
          <p:spPr>
            <a:xfrm>
              <a:off x="8605172" y="276731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1" name="Rectangle 1100">
              <a:extLst>
                <a:ext uri="{FF2B5EF4-FFF2-40B4-BE49-F238E27FC236}">
                  <a16:creationId xmlns:a16="http://schemas.microsoft.com/office/drawing/2014/main" id="{59ADD2FC-EEF5-43EF-8D95-01361DF4F61B}"/>
                </a:ext>
              </a:extLst>
            </p:cNvPr>
            <p:cNvSpPr/>
            <p:nvPr/>
          </p:nvSpPr>
          <p:spPr>
            <a:xfrm>
              <a:off x="8719701" y="27070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2" name="Rectangle 1101">
              <a:extLst>
                <a:ext uri="{FF2B5EF4-FFF2-40B4-BE49-F238E27FC236}">
                  <a16:creationId xmlns:a16="http://schemas.microsoft.com/office/drawing/2014/main" id="{FDB3332F-DA42-4F3D-8144-A51984894BB8}"/>
                </a:ext>
              </a:extLst>
            </p:cNvPr>
            <p:cNvSpPr/>
            <p:nvPr/>
          </p:nvSpPr>
          <p:spPr>
            <a:xfrm>
              <a:off x="8774934" y="270709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3" name="Rectangle 1102">
              <a:extLst>
                <a:ext uri="{FF2B5EF4-FFF2-40B4-BE49-F238E27FC236}">
                  <a16:creationId xmlns:a16="http://schemas.microsoft.com/office/drawing/2014/main" id="{3CC444E5-BDE4-4E98-A399-C5EB59EEB015}"/>
                </a:ext>
              </a:extLst>
            </p:cNvPr>
            <p:cNvSpPr/>
            <p:nvPr/>
          </p:nvSpPr>
          <p:spPr>
            <a:xfrm>
              <a:off x="8773932" y="276731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4" name="Rectangle 1103">
              <a:extLst>
                <a:ext uri="{FF2B5EF4-FFF2-40B4-BE49-F238E27FC236}">
                  <a16:creationId xmlns:a16="http://schemas.microsoft.com/office/drawing/2014/main" id="{8A71095D-9057-4CFF-A5BD-10B62111161C}"/>
                </a:ext>
              </a:extLst>
            </p:cNvPr>
            <p:cNvSpPr/>
            <p:nvPr/>
          </p:nvSpPr>
          <p:spPr>
            <a:xfrm>
              <a:off x="8719700" y="276731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5" name="Rectangle 1104">
              <a:extLst>
                <a:ext uri="{FF2B5EF4-FFF2-40B4-BE49-F238E27FC236}">
                  <a16:creationId xmlns:a16="http://schemas.microsoft.com/office/drawing/2014/main" id="{C94D24E2-92B6-4F49-ABA9-2839D1B71546}"/>
                </a:ext>
              </a:extLst>
            </p:cNvPr>
            <p:cNvSpPr/>
            <p:nvPr/>
          </p:nvSpPr>
          <p:spPr>
            <a:xfrm>
              <a:off x="8604925" y="28275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6" name="Rectangle 1105">
              <a:extLst>
                <a:ext uri="{FF2B5EF4-FFF2-40B4-BE49-F238E27FC236}">
                  <a16:creationId xmlns:a16="http://schemas.microsoft.com/office/drawing/2014/main" id="{523B698D-59EA-4627-A507-EA521DD80F9B}"/>
                </a:ext>
              </a:extLst>
            </p:cNvPr>
            <p:cNvSpPr/>
            <p:nvPr/>
          </p:nvSpPr>
          <p:spPr>
            <a:xfrm>
              <a:off x="8660158" y="282754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7" name="Rectangle 1106">
              <a:extLst>
                <a:ext uri="{FF2B5EF4-FFF2-40B4-BE49-F238E27FC236}">
                  <a16:creationId xmlns:a16="http://schemas.microsoft.com/office/drawing/2014/main" id="{7A3BC234-6AAD-4820-B04E-566FF2C312BC}"/>
                </a:ext>
              </a:extLst>
            </p:cNvPr>
            <p:cNvSpPr/>
            <p:nvPr/>
          </p:nvSpPr>
          <p:spPr>
            <a:xfrm>
              <a:off x="8659156" y="288777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8" name="Rectangle 1107">
              <a:extLst>
                <a:ext uri="{FF2B5EF4-FFF2-40B4-BE49-F238E27FC236}">
                  <a16:creationId xmlns:a16="http://schemas.microsoft.com/office/drawing/2014/main" id="{D7DB3B2C-CE69-47B1-9ED6-F0CACF2D1F11}"/>
                </a:ext>
              </a:extLst>
            </p:cNvPr>
            <p:cNvSpPr/>
            <p:nvPr/>
          </p:nvSpPr>
          <p:spPr>
            <a:xfrm>
              <a:off x="8604924" y="288777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9" name="Rectangle 1108">
              <a:extLst>
                <a:ext uri="{FF2B5EF4-FFF2-40B4-BE49-F238E27FC236}">
                  <a16:creationId xmlns:a16="http://schemas.microsoft.com/office/drawing/2014/main" id="{950D3D7A-FA7A-4790-9036-D8D89F149E14}"/>
                </a:ext>
              </a:extLst>
            </p:cNvPr>
            <p:cNvSpPr/>
            <p:nvPr/>
          </p:nvSpPr>
          <p:spPr>
            <a:xfrm>
              <a:off x="8719453" y="282754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0" name="Rectangle 1109">
              <a:extLst>
                <a:ext uri="{FF2B5EF4-FFF2-40B4-BE49-F238E27FC236}">
                  <a16:creationId xmlns:a16="http://schemas.microsoft.com/office/drawing/2014/main" id="{8DB2B70C-FEC0-46ED-BA3F-6A5313E98688}"/>
                </a:ext>
              </a:extLst>
            </p:cNvPr>
            <p:cNvSpPr/>
            <p:nvPr/>
          </p:nvSpPr>
          <p:spPr>
            <a:xfrm>
              <a:off x="8774686" y="282754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1" name="Rectangle 1110">
              <a:extLst>
                <a:ext uri="{FF2B5EF4-FFF2-40B4-BE49-F238E27FC236}">
                  <a16:creationId xmlns:a16="http://schemas.microsoft.com/office/drawing/2014/main" id="{4193EF40-AA44-4173-A0D6-696D50E3E0B4}"/>
                </a:ext>
              </a:extLst>
            </p:cNvPr>
            <p:cNvSpPr/>
            <p:nvPr/>
          </p:nvSpPr>
          <p:spPr>
            <a:xfrm>
              <a:off x="8773684" y="288777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2" name="Rectangle 1111">
              <a:extLst>
                <a:ext uri="{FF2B5EF4-FFF2-40B4-BE49-F238E27FC236}">
                  <a16:creationId xmlns:a16="http://schemas.microsoft.com/office/drawing/2014/main" id="{C0A6B299-CE85-49F5-AAD1-172E6EF592CF}"/>
                </a:ext>
              </a:extLst>
            </p:cNvPr>
            <p:cNvSpPr/>
            <p:nvPr/>
          </p:nvSpPr>
          <p:spPr>
            <a:xfrm>
              <a:off x="8719452" y="288777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3" name="Rectangle 1112">
              <a:extLst>
                <a:ext uri="{FF2B5EF4-FFF2-40B4-BE49-F238E27FC236}">
                  <a16:creationId xmlns:a16="http://schemas.microsoft.com/office/drawing/2014/main" id="{16D5210E-CEC3-4D3C-A0C7-8A58CB67E721}"/>
                </a:ext>
              </a:extLst>
            </p:cNvPr>
            <p:cNvSpPr/>
            <p:nvPr/>
          </p:nvSpPr>
          <p:spPr>
            <a:xfrm>
              <a:off x="8603923" y="29506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4" name="Rectangle 1113">
              <a:extLst>
                <a:ext uri="{FF2B5EF4-FFF2-40B4-BE49-F238E27FC236}">
                  <a16:creationId xmlns:a16="http://schemas.microsoft.com/office/drawing/2014/main" id="{66B6A507-81B1-4E12-8B0E-D68585117F3A}"/>
                </a:ext>
              </a:extLst>
            </p:cNvPr>
            <p:cNvSpPr/>
            <p:nvPr/>
          </p:nvSpPr>
          <p:spPr>
            <a:xfrm>
              <a:off x="8659156" y="29506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5" name="Rectangle 1114">
              <a:extLst>
                <a:ext uri="{FF2B5EF4-FFF2-40B4-BE49-F238E27FC236}">
                  <a16:creationId xmlns:a16="http://schemas.microsoft.com/office/drawing/2014/main" id="{2AA13A01-231F-4EC0-B226-458BC86E2BAD}"/>
                </a:ext>
              </a:extLst>
            </p:cNvPr>
            <p:cNvSpPr/>
            <p:nvPr/>
          </p:nvSpPr>
          <p:spPr>
            <a:xfrm>
              <a:off x="8658154" y="30108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6" name="Rectangle 1115">
              <a:extLst>
                <a:ext uri="{FF2B5EF4-FFF2-40B4-BE49-F238E27FC236}">
                  <a16:creationId xmlns:a16="http://schemas.microsoft.com/office/drawing/2014/main" id="{6C966FDD-C780-4DB6-BEB5-4ADFC517DD9B}"/>
                </a:ext>
              </a:extLst>
            </p:cNvPr>
            <p:cNvSpPr/>
            <p:nvPr/>
          </p:nvSpPr>
          <p:spPr>
            <a:xfrm>
              <a:off x="8603922" y="30108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7" name="Rectangle 1116">
              <a:extLst>
                <a:ext uri="{FF2B5EF4-FFF2-40B4-BE49-F238E27FC236}">
                  <a16:creationId xmlns:a16="http://schemas.microsoft.com/office/drawing/2014/main" id="{C3312440-3794-49BE-AC3C-C6ECE85F19F0}"/>
                </a:ext>
              </a:extLst>
            </p:cNvPr>
            <p:cNvSpPr/>
            <p:nvPr/>
          </p:nvSpPr>
          <p:spPr>
            <a:xfrm>
              <a:off x="8718451" y="29506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8" name="Rectangle 1117">
              <a:extLst>
                <a:ext uri="{FF2B5EF4-FFF2-40B4-BE49-F238E27FC236}">
                  <a16:creationId xmlns:a16="http://schemas.microsoft.com/office/drawing/2014/main" id="{7C1139EA-3F3F-406E-8851-A99487F4D123}"/>
                </a:ext>
              </a:extLst>
            </p:cNvPr>
            <p:cNvSpPr/>
            <p:nvPr/>
          </p:nvSpPr>
          <p:spPr>
            <a:xfrm>
              <a:off x="8773684" y="29506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19" name="Rectangle 1118">
              <a:extLst>
                <a:ext uri="{FF2B5EF4-FFF2-40B4-BE49-F238E27FC236}">
                  <a16:creationId xmlns:a16="http://schemas.microsoft.com/office/drawing/2014/main" id="{DFE93D9D-BB08-46EF-A4BC-7A713CF6851E}"/>
                </a:ext>
              </a:extLst>
            </p:cNvPr>
            <p:cNvSpPr/>
            <p:nvPr/>
          </p:nvSpPr>
          <p:spPr>
            <a:xfrm>
              <a:off x="8772682" y="30108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0" name="Rectangle 1119">
              <a:extLst>
                <a:ext uri="{FF2B5EF4-FFF2-40B4-BE49-F238E27FC236}">
                  <a16:creationId xmlns:a16="http://schemas.microsoft.com/office/drawing/2014/main" id="{52EA904F-6E4D-414A-B26E-1F9995C4D09A}"/>
                </a:ext>
              </a:extLst>
            </p:cNvPr>
            <p:cNvSpPr/>
            <p:nvPr/>
          </p:nvSpPr>
          <p:spPr>
            <a:xfrm>
              <a:off x="8718450" y="30108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1" name="Rectangle 1120">
              <a:extLst>
                <a:ext uri="{FF2B5EF4-FFF2-40B4-BE49-F238E27FC236}">
                  <a16:creationId xmlns:a16="http://schemas.microsoft.com/office/drawing/2014/main" id="{C830D4C6-B7DB-41F1-872E-90DD9C64F0CA}"/>
                </a:ext>
              </a:extLst>
            </p:cNvPr>
            <p:cNvSpPr/>
            <p:nvPr/>
          </p:nvSpPr>
          <p:spPr>
            <a:xfrm>
              <a:off x="8835449" y="25814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2" name="Rectangle 1121">
              <a:extLst>
                <a:ext uri="{FF2B5EF4-FFF2-40B4-BE49-F238E27FC236}">
                  <a16:creationId xmlns:a16="http://schemas.microsoft.com/office/drawing/2014/main" id="{1822F112-D972-4C1E-ADDC-C7AE4A0F31C8}"/>
                </a:ext>
              </a:extLst>
            </p:cNvPr>
            <p:cNvSpPr/>
            <p:nvPr/>
          </p:nvSpPr>
          <p:spPr>
            <a:xfrm>
              <a:off x="8890682" y="25814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3" name="Rectangle 1122">
              <a:extLst>
                <a:ext uri="{FF2B5EF4-FFF2-40B4-BE49-F238E27FC236}">
                  <a16:creationId xmlns:a16="http://schemas.microsoft.com/office/drawing/2014/main" id="{C0CD1AA1-8061-4432-974C-F5DBB35DD230}"/>
                </a:ext>
              </a:extLst>
            </p:cNvPr>
            <p:cNvSpPr/>
            <p:nvPr/>
          </p:nvSpPr>
          <p:spPr>
            <a:xfrm>
              <a:off x="8889680" y="26416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4" name="Rectangle 1123">
              <a:extLst>
                <a:ext uri="{FF2B5EF4-FFF2-40B4-BE49-F238E27FC236}">
                  <a16:creationId xmlns:a16="http://schemas.microsoft.com/office/drawing/2014/main" id="{3474EF47-26AE-4082-9825-0A7CD39DDEFB}"/>
                </a:ext>
              </a:extLst>
            </p:cNvPr>
            <p:cNvSpPr/>
            <p:nvPr/>
          </p:nvSpPr>
          <p:spPr>
            <a:xfrm>
              <a:off x="8835448" y="26416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5" name="Rectangle 1124">
              <a:extLst>
                <a:ext uri="{FF2B5EF4-FFF2-40B4-BE49-F238E27FC236}">
                  <a16:creationId xmlns:a16="http://schemas.microsoft.com/office/drawing/2014/main" id="{EE685893-E363-4CAD-965E-0C524B1AB71B}"/>
                </a:ext>
              </a:extLst>
            </p:cNvPr>
            <p:cNvSpPr/>
            <p:nvPr/>
          </p:nvSpPr>
          <p:spPr>
            <a:xfrm>
              <a:off x="8949977" y="25814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6" name="Rectangle 1125">
              <a:extLst>
                <a:ext uri="{FF2B5EF4-FFF2-40B4-BE49-F238E27FC236}">
                  <a16:creationId xmlns:a16="http://schemas.microsoft.com/office/drawing/2014/main" id="{316635BC-DA0A-4912-86AB-1BBA011708BD}"/>
                </a:ext>
              </a:extLst>
            </p:cNvPr>
            <p:cNvSpPr/>
            <p:nvPr/>
          </p:nvSpPr>
          <p:spPr>
            <a:xfrm>
              <a:off x="9005210" y="25814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7" name="Rectangle 1126">
              <a:extLst>
                <a:ext uri="{FF2B5EF4-FFF2-40B4-BE49-F238E27FC236}">
                  <a16:creationId xmlns:a16="http://schemas.microsoft.com/office/drawing/2014/main" id="{2307ADCB-9D13-4685-9547-F686CEF84425}"/>
                </a:ext>
              </a:extLst>
            </p:cNvPr>
            <p:cNvSpPr/>
            <p:nvPr/>
          </p:nvSpPr>
          <p:spPr>
            <a:xfrm>
              <a:off x="9004208" y="26416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8" name="Rectangle 1127">
              <a:extLst>
                <a:ext uri="{FF2B5EF4-FFF2-40B4-BE49-F238E27FC236}">
                  <a16:creationId xmlns:a16="http://schemas.microsoft.com/office/drawing/2014/main" id="{8192BC0A-ACD2-47B7-9A2F-57C61E935C2F}"/>
                </a:ext>
              </a:extLst>
            </p:cNvPr>
            <p:cNvSpPr/>
            <p:nvPr/>
          </p:nvSpPr>
          <p:spPr>
            <a:xfrm>
              <a:off x="8949976" y="26416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29" name="Rectangle 1128">
              <a:extLst>
                <a:ext uri="{FF2B5EF4-FFF2-40B4-BE49-F238E27FC236}">
                  <a16:creationId xmlns:a16="http://schemas.microsoft.com/office/drawing/2014/main" id="{C9C339DC-14A2-4813-BC0F-0A8CEC873FB4}"/>
                </a:ext>
              </a:extLst>
            </p:cNvPr>
            <p:cNvSpPr/>
            <p:nvPr/>
          </p:nvSpPr>
          <p:spPr>
            <a:xfrm>
              <a:off x="8834447" y="27044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0" name="Rectangle 1129">
              <a:extLst>
                <a:ext uri="{FF2B5EF4-FFF2-40B4-BE49-F238E27FC236}">
                  <a16:creationId xmlns:a16="http://schemas.microsoft.com/office/drawing/2014/main" id="{3D6CA224-DC3E-45A2-9C21-447917EC5799}"/>
                </a:ext>
              </a:extLst>
            </p:cNvPr>
            <p:cNvSpPr/>
            <p:nvPr/>
          </p:nvSpPr>
          <p:spPr>
            <a:xfrm>
              <a:off x="8889680" y="27044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1" name="Rectangle 1130">
              <a:extLst>
                <a:ext uri="{FF2B5EF4-FFF2-40B4-BE49-F238E27FC236}">
                  <a16:creationId xmlns:a16="http://schemas.microsoft.com/office/drawing/2014/main" id="{34C0D138-6B61-44D5-B41C-BB8B1DA8BE29}"/>
                </a:ext>
              </a:extLst>
            </p:cNvPr>
            <p:cNvSpPr/>
            <p:nvPr/>
          </p:nvSpPr>
          <p:spPr>
            <a:xfrm>
              <a:off x="8888678" y="27647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2" name="Rectangle 1131">
              <a:extLst>
                <a:ext uri="{FF2B5EF4-FFF2-40B4-BE49-F238E27FC236}">
                  <a16:creationId xmlns:a16="http://schemas.microsoft.com/office/drawing/2014/main" id="{413C3BB9-848D-40EF-ABBB-6E733F0E33FB}"/>
                </a:ext>
              </a:extLst>
            </p:cNvPr>
            <p:cNvSpPr/>
            <p:nvPr/>
          </p:nvSpPr>
          <p:spPr>
            <a:xfrm>
              <a:off x="8834446" y="27647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3" name="Rectangle 1132">
              <a:extLst>
                <a:ext uri="{FF2B5EF4-FFF2-40B4-BE49-F238E27FC236}">
                  <a16:creationId xmlns:a16="http://schemas.microsoft.com/office/drawing/2014/main" id="{C171D1E3-676B-49CB-98BA-EEDF7DEA084C}"/>
                </a:ext>
              </a:extLst>
            </p:cNvPr>
            <p:cNvSpPr/>
            <p:nvPr/>
          </p:nvSpPr>
          <p:spPr>
            <a:xfrm>
              <a:off x="8948975" y="27044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4" name="Rectangle 1133">
              <a:extLst>
                <a:ext uri="{FF2B5EF4-FFF2-40B4-BE49-F238E27FC236}">
                  <a16:creationId xmlns:a16="http://schemas.microsoft.com/office/drawing/2014/main" id="{3AC5C852-3564-4B9B-9294-11EE2A66CEC6}"/>
                </a:ext>
              </a:extLst>
            </p:cNvPr>
            <p:cNvSpPr/>
            <p:nvPr/>
          </p:nvSpPr>
          <p:spPr>
            <a:xfrm>
              <a:off x="9004208" y="27044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5" name="Rectangle 1134">
              <a:extLst>
                <a:ext uri="{FF2B5EF4-FFF2-40B4-BE49-F238E27FC236}">
                  <a16:creationId xmlns:a16="http://schemas.microsoft.com/office/drawing/2014/main" id="{9CF97E89-269B-4E22-92A0-A74D619DD335}"/>
                </a:ext>
              </a:extLst>
            </p:cNvPr>
            <p:cNvSpPr/>
            <p:nvPr/>
          </p:nvSpPr>
          <p:spPr>
            <a:xfrm>
              <a:off x="9003206" y="27647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6" name="Rectangle 1135">
              <a:extLst>
                <a:ext uri="{FF2B5EF4-FFF2-40B4-BE49-F238E27FC236}">
                  <a16:creationId xmlns:a16="http://schemas.microsoft.com/office/drawing/2014/main" id="{21FC2508-E2CB-4EBB-8E5B-9D3732AA0E60}"/>
                </a:ext>
              </a:extLst>
            </p:cNvPr>
            <p:cNvSpPr/>
            <p:nvPr/>
          </p:nvSpPr>
          <p:spPr>
            <a:xfrm>
              <a:off x="8948974" y="27647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7" name="Rectangle 1136">
              <a:extLst>
                <a:ext uri="{FF2B5EF4-FFF2-40B4-BE49-F238E27FC236}">
                  <a16:creationId xmlns:a16="http://schemas.microsoft.com/office/drawing/2014/main" id="{4A33FDEB-0AB2-48DB-8784-5D7722DCE614}"/>
                </a:ext>
              </a:extLst>
            </p:cNvPr>
            <p:cNvSpPr/>
            <p:nvPr/>
          </p:nvSpPr>
          <p:spPr>
            <a:xfrm>
              <a:off x="8834199" y="28249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8" name="Rectangle 1137">
              <a:extLst>
                <a:ext uri="{FF2B5EF4-FFF2-40B4-BE49-F238E27FC236}">
                  <a16:creationId xmlns:a16="http://schemas.microsoft.com/office/drawing/2014/main" id="{C16753ED-BD7B-444F-98BA-860239A781E1}"/>
                </a:ext>
              </a:extLst>
            </p:cNvPr>
            <p:cNvSpPr/>
            <p:nvPr/>
          </p:nvSpPr>
          <p:spPr>
            <a:xfrm>
              <a:off x="8889432" y="28249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39" name="Rectangle 1138">
              <a:extLst>
                <a:ext uri="{FF2B5EF4-FFF2-40B4-BE49-F238E27FC236}">
                  <a16:creationId xmlns:a16="http://schemas.microsoft.com/office/drawing/2014/main" id="{7963FC8A-E9C3-4C66-94B1-B11C7ACEBF69}"/>
                </a:ext>
              </a:extLst>
            </p:cNvPr>
            <p:cNvSpPr/>
            <p:nvPr/>
          </p:nvSpPr>
          <p:spPr>
            <a:xfrm>
              <a:off x="8888430" y="28851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0" name="Rectangle 1139">
              <a:extLst>
                <a:ext uri="{FF2B5EF4-FFF2-40B4-BE49-F238E27FC236}">
                  <a16:creationId xmlns:a16="http://schemas.microsoft.com/office/drawing/2014/main" id="{B02468E8-D469-436F-812F-E63012DAA83E}"/>
                </a:ext>
              </a:extLst>
            </p:cNvPr>
            <p:cNvSpPr/>
            <p:nvPr/>
          </p:nvSpPr>
          <p:spPr>
            <a:xfrm>
              <a:off x="8834198" y="28851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1" name="Rectangle 1140">
              <a:extLst>
                <a:ext uri="{FF2B5EF4-FFF2-40B4-BE49-F238E27FC236}">
                  <a16:creationId xmlns:a16="http://schemas.microsoft.com/office/drawing/2014/main" id="{5C0DB221-9E2B-4931-8456-4B7CAB6A2709}"/>
                </a:ext>
              </a:extLst>
            </p:cNvPr>
            <p:cNvSpPr/>
            <p:nvPr/>
          </p:nvSpPr>
          <p:spPr>
            <a:xfrm>
              <a:off x="8948727" y="28249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2" name="Rectangle 1141">
              <a:extLst>
                <a:ext uri="{FF2B5EF4-FFF2-40B4-BE49-F238E27FC236}">
                  <a16:creationId xmlns:a16="http://schemas.microsoft.com/office/drawing/2014/main" id="{B1E63F18-F0E6-434C-9CBF-E5C8C82A88E9}"/>
                </a:ext>
              </a:extLst>
            </p:cNvPr>
            <p:cNvSpPr/>
            <p:nvPr/>
          </p:nvSpPr>
          <p:spPr>
            <a:xfrm>
              <a:off x="9003960" y="28249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3" name="Rectangle 1142">
              <a:extLst>
                <a:ext uri="{FF2B5EF4-FFF2-40B4-BE49-F238E27FC236}">
                  <a16:creationId xmlns:a16="http://schemas.microsoft.com/office/drawing/2014/main" id="{71E1DA2D-4ACE-4DBB-86EE-B186B3CEA961}"/>
                </a:ext>
              </a:extLst>
            </p:cNvPr>
            <p:cNvSpPr/>
            <p:nvPr/>
          </p:nvSpPr>
          <p:spPr>
            <a:xfrm>
              <a:off x="9002958" y="28851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4" name="Rectangle 1143">
              <a:extLst>
                <a:ext uri="{FF2B5EF4-FFF2-40B4-BE49-F238E27FC236}">
                  <a16:creationId xmlns:a16="http://schemas.microsoft.com/office/drawing/2014/main" id="{8286EE31-9DD5-4695-922C-26F901552B76}"/>
                </a:ext>
              </a:extLst>
            </p:cNvPr>
            <p:cNvSpPr/>
            <p:nvPr/>
          </p:nvSpPr>
          <p:spPr>
            <a:xfrm>
              <a:off x="8948726" y="28851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5" name="Rectangle 1144">
              <a:extLst>
                <a:ext uri="{FF2B5EF4-FFF2-40B4-BE49-F238E27FC236}">
                  <a16:creationId xmlns:a16="http://schemas.microsoft.com/office/drawing/2014/main" id="{1D4EB423-5A29-4A89-9777-B325B9A192A5}"/>
                </a:ext>
              </a:extLst>
            </p:cNvPr>
            <p:cNvSpPr/>
            <p:nvPr/>
          </p:nvSpPr>
          <p:spPr>
            <a:xfrm>
              <a:off x="8833197" y="29479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6" name="Rectangle 1145">
              <a:extLst>
                <a:ext uri="{FF2B5EF4-FFF2-40B4-BE49-F238E27FC236}">
                  <a16:creationId xmlns:a16="http://schemas.microsoft.com/office/drawing/2014/main" id="{AF1ECD99-99D6-433C-89C2-333C93D3DB63}"/>
                </a:ext>
              </a:extLst>
            </p:cNvPr>
            <p:cNvSpPr/>
            <p:nvPr/>
          </p:nvSpPr>
          <p:spPr>
            <a:xfrm>
              <a:off x="8888430" y="29479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7" name="Rectangle 1146">
              <a:extLst>
                <a:ext uri="{FF2B5EF4-FFF2-40B4-BE49-F238E27FC236}">
                  <a16:creationId xmlns:a16="http://schemas.microsoft.com/office/drawing/2014/main" id="{6B4B1238-5349-4B66-B3C6-7BF0FAE8ACAE}"/>
                </a:ext>
              </a:extLst>
            </p:cNvPr>
            <p:cNvSpPr/>
            <p:nvPr/>
          </p:nvSpPr>
          <p:spPr>
            <a:xfrm>
              <a:off x="8887428" y="30082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8" name="Rectangle 1147">
              <a:extLst>
                <a:ext uri="{FF2B5EF4-FFF2-40B4-BE49-F238E27FC236}">
                  <a16:creationId xmlns:a16="http://schemas.microsoft.com/office/drawing/2014/main" id="{13778B8A-C046-41AA-B7EC-AE2209C3FC21}"/>
                </a:ext>
              </a:extLst>
            </p:cNvPr>
            <p:cNvSpPr/>
            <p:nvPr/>
          </p:nvSpPr>
          <p:spPr>
            <a:xfrm>
              <a:off x="8833196" y="30082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49" name="Rectangle 1148">
              <a:extLst>
                <a:ext uri="{FF2B5EF4-FFF2-40B4-BE49-F238E27FC236}">
                  <a16:creationId xmlns:a16="http://schemas.microsoft.com/office/drawing/2014/main" id="{A23550C0-41AD-403B-8426-E7EF68F860AD}"/>
                </a:ext>
              </a:extLst>
            </p:cNvPr>
            <p:cNvSpPr/>
            <p:nvPr/>
          </p:nvSpPr>
          <p:spPr>
            <a:xfrm>
              <a:off x="8947725" y="29479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0" name="Rectangle 1149">
              <a:extLst>
                <a:ext uri="{FF2B5EF4-FFF2-40B4-BE49-F238E27FC236}">
                  <a16:creationId xmlns:a16="http://schemas.microsoft.com/office/drawing/2014/main" id="{CE0DF177-9F15-4F26-A420-D96D33C51ED2}"/>
                </a:ext>
              </a:extLst>
            </p:cNvPr>
            <p:cNvSpPr/>
            <p:nvPr/>
          </p:nvSpPr>
          <p:spPr>
            <a:xfrm>
              <a:off x="9002958" y="29479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1" name="Rectangle 1150">
              <a:extLst>
                <a:ext uri="{FF2B5EF4-FFF2-40B4-BE49-F238E27FC236}">
                  <a16:creationId xmlns:a16="http://schemas.microsoft.com/office/drawing/2014/main" id="{B3EAC28D-D6AB-49EB-8412-1919652560BA}"/>
                </a:ext>
              </a:extLst>
            </p:cNvPr>
            <p:cNvSpPr/>
            <p:nvPr/>
          </p:nvSpPr>
          <p:spPr>
            <a:xfrm>
              <a:off x="9001956" y="30082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2" name="Rectangle 1151">
              <a:extLst>
                <a:ext uri="{FF2B5EF4-FFF2-40B4-BE49-F238E27FC236}">
                  <a16:creationId xmlns:a16="http://schemas.microsoft.com/office/drawing/2014/main" id="{4862DB3A-53F9-439C-8EFD-530EAE7C96EA}"/>
                </a:ext>
              </a:extLst>
            </p:cNvPr>
            <p:cNvSpPr/>
            <p:nvPr/>
          </p:nvSpPr>
          <p:spPr>
            <a:xfrm>
              <a:off x="8947724" y="30082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3" name="Rectangle 1152">
              <a:extLst>
                <a:ext uri="{FF2B5EF4-FFF2-40B4-BE49-F238E27FC236}">
                  <a16:creationId xmlns:a16="http://schemas.microsoft.com/office/drawing/2014/main" id="{604AA7CA-BE56-4B34-8952-7A36326FC1D7}"/>
                </a:ext>
              </a:extLst>
            </p:cNvPr>
            <p:cNvSpPr/>
            <p:nvPr/>
          </p:nvSpPr>
          <p:spPr>
            <a:xfrm>
              <a:off x="9063503" y="25814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4" name="Rectangle 1153">
              <a:extLst>
                <a:ext uri="{FF2B5EF4-FFF2-40B4-BE49-F238E27FC236}">
                  <a16:creationId xmlns:a16="http://schemas.microsoft.com/office/drawing/2014/main" id="{BF972CE0-EEA0-4421-9AD6-088353AA7C62}"/>
                </a:ext>
              </a:extLst>
            </p:cNvPr>
            <p:cNvSpPr/>
            <p:nvPr/>
          </p:nvSpPr>
          <p:spPr>
            <a:xfrm>
              <a:off x="9118736" y="25814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5" name="Rectangle 1154">
              <a:extLst>
                <a:ext uri="{FF2B5EF4-FFF2-40B4-BE49-F238E27FC236}">
                  <a16:creationId xmlns:a16="http://schemas.microsoft.com/office/drawing/2014/main" id="{54A02636-4CF5-4A64-BC3C-7BA7E3E6AC69}"/>
                </a:ext>
              </a:extLst>
            </p:cNvPr>
            <p:cNvSpPr/>
            <p:nvPr/>
          </p:nvSpPr>
          <p:spPr>
            <a:xfrm>
              <a:off x="9117734" y="26416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6" name="Rectangle 1155">
              <a:extLst>
                <a:ext uri="{FF2B5EF4-FFF2-40B4-BE49-F238E27FC236}">
                  <a16:creationId xmlns:a16="http://schemas.microsoft.com/office/drawing/2014/main" id="{FD702E24-59B7-4CB9-880B-02AE54B964E0}"/>
                </a:ext>
              </a:extLst>
            </p:cNvPr>
            <p:cNvSpPr/>
            <p:nvPr/>
          </p:nvSpPr>
          <p:spPr>
            <a:xfrm>
              <a:off x="9063502" y="26416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7" name="Rectangle 1156">
              <a:extLst>
                <a:ext uri="{FF2B5EF4-FFF2-40B4-BE49-F238E27FC236}">
                  <a16:creationId xmlns:a16="http://schemas.microsoft.com/office/drawing/2014/main" id="{F2901BD4-0746-46D3-91EF-BC1614BF5842}"/>
                </a:ext>
              </a:extLst>
            </p:cNvPr>
            <p:cNvSpPr/>
            <p:nvPr/>
          </p:nvSpPr>
          <p:spPr>
            <a:xfrm>
              <a:off x="9178031" y="25814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8" name="Rectangle 1157">
              <a:extLst>
                <a:ext uri="{FF2B5EF4-FFF2-40B4-BE49-F238E27FC236}">
                  <a16:creationId xmlns:a16="http://schemas.microsoft.com/office/drawing/2014/main" id="{325C655C-7D55-4BB6-BEB3-B5740EF6EEAC}"/>
                </a:ext>
              </a:extLst>
            </p:cNvPr>
            <p:cNvSpPr/>
            <p:nvPr/>
          </p:nvSpPr>
          <p:spPr>
            <a:xfrm>
              <a:off x="9233264" y="25814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59" name="Rectangle 1158">
              <a:extLst>
                <a:ext uri="{FF2B5EF4-FFF2-40B4-BE49-F238E27FC236}">
                  <a16:creationId xmlns:a16="http://schemas.microsoft.com/office/drawing/2014/main" id="{313B6CA2-9B46-4DD5-BE83-E4E1CB4392B3}"/>
                </a:ext>
              </a:extLst>
            </p:cNvPr>
            <p:cNvSpPr/>
            <p:nvPr/>
          </p:nvSpPr>
          <p:spPr>
            <a:xfrm>
              <a:off x="9232262" y="26416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0" name="Rectangle 1159">
              <a:extLst>
                <a:ext uri="{FF2B5EF4-FFF2-40B4-BE49-F238E27FC236}">
                  <a16:creationId xmlns:a16="http://schemas.microsoft.com/office/drawing/2014/main" id="{3B52E0A6-8E21-4A97-A2B8-213C893117E2}"/>
                </a:ext>
              </a:extLst>
            </p:cNvPr>
            <p:cNvSpPr/>
            <p:nvPr/>
          </p:nvSpPr>
          <p:spPr>
            <a:xfrm>
              <a:off x="9178030" y="26416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1" name="Rectangle 1160">
              <a:extLst>
                <a:ext uri="{FF2B5EF4-FFF2-40B4-BE49-F238E27FC236}">
                  <a16:creationId xmlns:a16="http://schemas.microsoft.com/office/drawing/2014/main" id="{46DAE49A-1233-4FDB-8058-442C8CCB17B8}"/>
                </a:ext>
              </a:extLst>
            </p:cNvPr>
            <p:cNvSpPr/>
            <p:nvPr/>
          </p:nvSpPr>
          <p:spPr>
            <a:xfrm>
              <a:off x="9062501" y="27044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2" name="Rectangle 1161">
              <a:extLst>
                <a:ext uri="{FF2B5EF4-FFF2-40B4-BE49-F238E27FC236}">
                  <a16:creationId xmlns:a16="http://schemas.microsoft.com/office/drawing/2014/main" id="{0B332583-82A8-43C6-A58F-CB690D229F97}"/>
                </a:ext>
              </a:extLst>
            </p:cNvPr>
            <p:cNvSpPr/>
            <p:nvPr/>
          </p:nvSpPr>
          <p:spPr>
            <a:xfrm>
              <a:off x="9117734" y="27044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3" name="Rectangle 1162">
              <a:extLst>
                <a:ext uri="{FF2B5EF4-FFF2-40B4-BE49-F238E27FC236}">
                  <a16:creationId xmlns:a16="http://schemas.microsoft.com/office/drawing/2014/main" id="{80E0608E-9220-4D00-B3CB-00DE4759AD08}"/>
                </a:ext>
              </a:extLst>
            </p:cNvPr>
            <p:cNvSpPr/>
            <p:nvPr/>
          </p:nvSpPr>
          <p:spPr>
            <a:xfrm>
              <a:off x="9116732" y="27647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4" name="Rectangle 1163">
              <a:extLst>
                <a:ext uri="{FF2B5EF4-FFF2-40B4-BE49-F238E27FC236}">
                  <a16:creationId xmlns:a16="http://schemas.microsoft.com/office/drawing/2014/main" id="{711422A9-BE1A-45DD-AF06-F1720920FA7D}"/>
                </a:ext>
              </a:extLst>
            </p:cNvPr>
            <p:cNvSpPr/>
            <p:nvPr/>
          </p:nvSpPr>
          <p:spPr>
            <a:xfrm>
              <a:off x="9062500" y="27647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5" name="Rectangle 1164">
              <a:extLst>
                <a:ext uri="{FF2B5EF4-FFF2-40B4-BE49-F238E27FC236}">
                  <a16:creationId xmlns:a16="http://schemas.microsoft.com/office/drawing/2014/main" id="{14368968-F571-4083-8319-AD76600D06DE}"/>
                </a:ext>
              </a:extLst>
            </p:cNvPr>
            <p:cNvSpPr/>
            <p:nvPr/>
          </p:nvSpPr>
          <p:spPr>
            <a:xfrm>
              <a:off x="9177029" y="27044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6" name="Rectangle 1165">
              <a:extLst>
                <a:ext uri="{FF2B5EF4-FFF2-40B4-BE49-F238E27FC236}">
                  <a16:creationId xmlns:a16="http://schemas.microsoft.com/office/drawing/2014/main" id="{5C99403F-55E2-41DC-A04E-2DF7EA6888C5}"/>
                </a:ext>
              </a:extLst>
            </p:cNvPr>
            <p:cNvSpPr/>
            <p:nvPr/>
          </p:nvSpPr>
          <p:spPr>
            <a:xfrm>
              <a:off x="9232262" y="27044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7" name="Rectangle 1166">
              <a:extLst>
                <a:ext uri="{FF2B5EF4-FFF2-40B4-BE49-F238E27FC236}">
                  <a16:creationId xmlns:a16="http://schemas.microsoft.com/office/drawing/2014/main" id="{24006C0E-4B9A-4A18-965B-3493EA3D0E5F}"/>
                </a:ext>
              </a:extLst>
            </p:cNvPr>
            <p:cNvSpPr/>
            <p:nvPr/>
          </p:nvSpPr>
          <p:spPr>
            <a:xfrm>
              <a:off x="9231260" y="27647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8" name="Rectangle 1167">
              <a:extLst>
                <a:ext uri="{FF2B5EF4-FFF2-40B4-BE49-F238E27FC236}">
                  <a16:creationId xmlns:a16="http://schemas.microsoft.com/office/drawing/2014/main" id="{86D56E6A-A0B8-4944-A91B-D137E5525B8F}"/>
                </a:ext>
              </a:extLst>
            </p:cNvPr>
            <p:cNvSpPr/>
            <p:nvPr/>
          </p:nvSpPr>
          <p:spPr>
            <a:xfrm>
              <a:off x="9177028" y="27647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69" name="Rectangle 1168">
              <a:extLst>
                <a:ext uri="{FF2B5EF4-FFF2-40B4-BE49-F238E27FC236}">
                  <a16:creationId xmlns:a16="http://schemas.microsoft.com/office/drawing/2014/main" id="{F218F65C-FDD6-4EF3-9C06-2B7221DC1545}"/>
                </a:ext>
              </a:extLst>
            </p:cNvPr>
            <p:cNvSpPr/>
            <p:nvPr/>
          </p:nvSpPr>
          <p:spPr>
            <a:xfrm>
              <a:off x="9062253" y="28249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0" name="Rectangle 1169">
              <a:extLst>
                <a:ext uri="{FF2B5EF4-FFF2-40B4-BE49-F238E27FC236}">
                  <a16:creationId xmlns:a16="http://schemas.microsoft.com/office/drawing/2014/main" id="{8057278D-83AC-48DB-8AE9-38084FE235BC}"/>
                </a:ext>
              </a:extLst>
            </p:cNvPr>
            <p:cNvSpPr/>
            <p:nvPr/>
          </p:nvSpPr>
          <p:spPr>
            <a:xfrm>
              <a:off x="9117486" y="28249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1" name="Rectangle 1170">
              <a:extLst>
                <a:ext uri="{FF2B5EF4-FFF2-40B4-BE49-F238E27FC236}">
                  <a16:creationId xmlns:a16="http://schemas.microsoft.com/office/drawing/2014/main" id="{B3C4EB21-69F2-4A42-9AE4-0B101282D64E}"/>
                </a:ext>
              </a:extLst>
            </p:cNvPr>
            <p:cNvSpPr/>
            <p:nvPr/>
          </p:nvSpPr>
          <p:spPr>
            <a:xfrm>
              <a:off x="9116484" y="28851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2" name="Rectangle 1171">
              <a:extLst>
                <a:ext uri="{FF2B5EF4-FFF2-40B4-BE49-F238E27FC236}">
                  <a16:creationId xmlns:a16="http://schemas.microsoft.com/office/drawing/2014/main" id="{6CB008FA-C27F-4110-954F-387CED78469E}"/>
                </a:ext>
              </a:extLst>
            </p:cNvPr>
            <p:cNvSpPr/>
            <p:nvPr/>
          </p:nvSpPr>
          <p:spPr>
            <a:xfrm>
              <a:off x="9062252" y="28851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3" name="Rectangle 1172">
              <a:extLst>
                <a:ext uri="{FF2B5EF4-FFF2-40B4-BE49-F238E27FC236}">
                  <a16:creationId xmlns:a16="http://schemas.microsoft.com/office/drawing/2014/main" id="{99453F4E-2372-4CA4-925A-F5B3958EE708}"/>
                </a:ext>
              </a:extLst>
            </p:cNvPr>
            <p:cNvSpPr/>
            <p:nvPr/>
          </p:nvSpPr>
          <p:spPr>
            <a:xfrm>
              <a:off x="9176781" y="28249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4" name="Rectangle 1173">
              <a:extLst>
                <a:ext uri="{FF2B5EF4-FFF2-40B4-BE49-F238E27FC236}">
                  <a16:creationId xmlns:a16="http://schemas.microsoft.com/office/drawing/2014/main" id="{CD7332CC-0822-42E3-B26F-B1905CA47E34}"/>
                </a:ext>
              </a:extLst>
            </p:cNvPr>
            <p:cNvSpPr/>
            <p:nvPr/>
          </p:nvSpPr>
          <p:spPr>
            <a:xfrm>
              <a:off x="9232014" y="28249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5" name="Rectangle 1174">
              <a:extLst>
                <a:ext uri="{FF2B5EF4-FFF2-40B4-BE49-F238E27FC236}">
                  <a16:creationId xmlns:a16="http://schemas.microsoft.com/office/drawing/2014/main" id="{A36AA406-9A1A-4F53-8D41-09708450DFCD}"/>
                </a:ext>
              </a:extLst>
            </p:cNvPr>
            <p:cNvSpPr/>
            <p:nvPr/>
          </p:nvSpPr>
          <p:spPr>
            <a:xfrm>
              <a:off x="9231012" y="28851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6" name="Rectangle 1175">
              <a:extLst>
                <a:ext uri="{FF2B5EF4-FFF2-40B4-BE49-F238E27FC236}">
                  <a16:creationId xmlns:a16="http://schemas.microsoft.com/office/drawing/2014/main" id="{953683A9-D09C-41C1-B7A0-8F713D771AEF}"/>
                </a:ext>
              </a:extLst>
            </p:cNvPr>
            <p:cNvSpPr/>
            <p:nvPr/>
          </p:nvSpPr>
          <p:spPr>
            <a:xfrm>
              <a:off x="9176780" y="28851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7" name="Rectangle 1176">
              <a:extLst>
                <a:ext uri="{FF2B5EF4-FFF2-40B4-BE49-F238E27FC236}">
                  <a16:creationId xmlns:a16="http://schemas.microsoft.com/office/drawing/2014/main" id="{A7F02251-3EFC-49DA-9BD4-99F023C7D126}"/>
                </a:ext>
              </a:extLst>
            </p:cNvPr>
            <p:cNvSpPr/>
            <p:nvPr/>
          </p:nvSpPr>
          <p:spPr>
            <a:xfrm>
              <a:off x="9061251" y="29479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8" name="Rectangle 1177">
              <a:extLst>
                <a:ext uri="{FF2B5EF4-FFF2-40B4-BE49-F238E27FC236}">
                  <a16:creationId xmlns:a16="http://schemas.microsoft.com/office/drawing/2014/main" id="{4A3EAB84-11ED-4F49-8255-E86FFE69CBEF}"/>
                </a:ext>
              </a:extLst>
            </p:cNvPr>
            <p:cNvSpPr/>
            <p:nvPr/>
          </p:nvSpPr>
          <p:spPr>
            <a:xfrm>
              <a:off x="9116484" y="29479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79" name="Rectangle 1178">
              <a:extLst>
                <a:ext uri="{FF2B5EF4-FFF2-40B4-BE49-F238E27FC236}">
                  <a16:creationId xmlns:a16="http://schemas.microsoft.com/office/drawing/2014/main" id="{D87E76E2-6CB7-4EB1-A661-B83B0B8EE4D5}"/>
                </a:ext>
              </a:extLst>
            </p:cNvPr>
            <p:cNvSpPr/>
            <p:nvPr/>
          </p:nvSpPr>
          <p:spPr>
            <a:xfrm>
              <a:off x="9115482" y="30082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0" name="Rectangle 1179">
              <a:extLst>
                <a:ext uri="{FF2B5EF4-FFF2-40B4-BE49-F238E27FC236}">
                  <a16:creationId xmlns:a16="http://schemas.microsoft.com/office/drawing/2014/main" id="{D76DBDF1-9605-4804-B91D-4D944F2546A3}"/>
                </a:ext>
              </a:extLst>
            </p:cNvPr>
            <p:cNvSpPr/>
            <p:nvPr/>
          </p:nvSpPr>
          <p:spPr>
            <a:xfrm>
              <a:off x="9061250" y="30082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1" name="Rectangle 1180">
              <a:extLst>
                <a:ext uri="{FF2B5EF4-FFF2-40B4-BE49-F238E27FC236}">
                  <a16:creationId xmlns:a16="http://schemas.microsoft.com/office/drawing/2014/main" id="{CECC2D19-5411-48A0-AFFA-B84226D3BABE}"/>
                </a:ext>
              </a:extLst>
            </p:cNvPr>
            <p:cNvSpPr/>
            <p:nvPr/>
          </p:nvSpPr>
          <p:spPr>
            <a:xfrm>
              <a:off x="9175779" y="29479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2" name="Rectangle 1181">
              <a:extLst>
                <a:ext uri="{FF2B5EF4-FFF2-40B4-BE49-F238E27FC236}">
                  <a16:creationId xmlns:a16="http://schemas.microsoft.com/office/drawing/2014/main" id="{9E6A378D-9AD7-4318-9629-E06D5C762598}"/>
                </a:ext>
              </a:extLst>
            </p:cNvPr>
            <p:cNvSpPr/>
            <p:nvPr/>
          </p:nvSpPr>
          <p:spPr>
            <a:xfrm>
              <a:off x="9231012" y="29479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3" name="Rectangle 1182">
              <a:extLst>
                <a:ext uri="{FF2B5EF4-FFF2-40B4-BE49-F238E27FC236}">
                  <a16:creationId xmlns:a16="http://schemas.microsoft.com/office/drawing/2014/main" id="{B08E8702-D7C1-4FEF-9880-9925AE80D7A3}"/>
                </a:ext>
              </a:extLst>
            </p:cNvPr>
            <p:cNvSpPr/>
            <p:nvPr/>
          </p:nvSpPr>
          <p:spPr>
            <a:xfrm>
              <a:off x="9230010" y="30082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4" name="Rectangle 1183">
              <a:extLst>
                <a:ext uri="{FF2B5EF4-FFF2-40B4-BE49-F238E27FC236}">
                  <a16:creationId xmlns:a16="http://schemas.microsoft.com/office/drawing/2014/main" id="{19F81C32-1483-46AB-B93F-4D770DD441E6}"/>
                </a:ext>
              </a:extLst>
            </p:cNvPr>
            <p:cNvSpPr/>
            <p:nvPr/>
          </p:nvSpPr>
          <p:spPr>
            <a:xfrm>
              <a:off x="9175778" y="30082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5" name="Rectangle 1184">
              <a:extLst>
                <a:ext uri="{FF2B5EF4-FFF2-40B4-BE49-F238E27FC236}">
                  <a16:creationId xmlns:a16="http://schemas.microsoft.com/office/drawing/2014/main" id="{0551F921-6779-46FD-8281-F7D9EFBA3EDD}"/>
                </a:ext>
              </a:extLst>
            </p:cNvPr>
            <p:cNvSpPr/>
            <p:nvPr/>
          </p:nvSpPr>
          <p:spPr>
            <a:xfrm>
              <a:off x="9286874" y="25796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6" name="Rectangle 1185">
              <a:extLst>
                <a:ext uri="{FF2B5EF4-FFF2-40B4-BE49-F238E27FC236}">
                  <a16:creationId xmlns:a16="http://schemas.microsoft.com/office/drawing/2014/main" id="{1D9FCBB7-AEDB-46F8-B167-22832DC0B68C}"/>
                </a:ext>
              </a:extLst>
            </p:cNvPr>
            <p:cNvSpPr/>
            <p:nvPr/>
          </p:nvSpPr>
          <p:spPr>
            <a:xfrm>
              <a:off x="9285872" y="26398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7" name="Rectangle 1186">
              <a:extLst>
                <a:ext uri="{FF2B5EF4-FFF2-40B4-BE49-F238E27FC236}">
                  <a16:creationId xmlns:a16="http://schemas.microsoft.com/office/drawing/2014/main" id="{E6D2977D-0F62-462C-AAE2-223D06A989A9}"/>
                </a:ext>
              </a:extLst>
            </p:cNvPr>
            <p:cNvSpPr/>
            <p:nvPr/>
          </p:nvSpPr>
          <p:spPr>
            <a:xfrm>
              <a:off x="9285872" y="27026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8" name="Rectangle 1187">
              <a:extLst>
                <a:ext uri="{FF2B5EF4-FFF2-40B4-BE49-F238E27FC236}">
                  <a16:creationId xmlns:a16="http://schemas.microsoft.com/office/drawing/2014/main" id="{430F95B9-1EB7-45DB-8A25-6AE8CF6CA383}"/>
                </a:ext>
              </a:extLst>
            </p:cNvPr>
            <p:cNvSpPr/>
            <p:nvPr/>
          </p:nvSpPr>
          <p:spPr>
            <a:xfrm>
              <a:off x="9284870" y="27629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89" name="Rectangle 1188">
              <a:extLst>
                <a:ext uri="{FF2B5EF4-FFF2-40B4-BE49-F238E27FC236}">
                  <a16:creationId xmlns:a16="http://schemas.microsoft.com/office/drawing/2014/main" id="{261F8E6A-338F-4449-A7DE-2A0CD2DC75A9}"/>
                </a:ext>
              </a:extLst>
            </p:cNvPr>
            <p:cNvSpPr/>
            <p:nvPr/>
          </p:nvSpPr>
          <p:spPr>
            <a:xfrm>
              <a:off x="9285624" y="28231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0" name="Rectangle 1189">
              <a:extLst>
                <a:ext uri="{FF2B5EF4-FFF2-40B4-BE49-F238E27FC236}">
                  <a16:creationId xmlns:a16="http://schemas.microsoft.com/office/drawing/2014/main" id="{7EF34C3F-BA9C-46E9-83D2-8337461854E6}"/>
                </a:ext>
              </a:extLst>
            </p:cNvPr>
            <p:cNvSpPr/>
            <p:nvPr/>
          </p:nvSpPr>
          <p:spPr>
            <a:xfrm>
              <a:off x="9284622" y="28833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1" name="Rectangle 1190">
              <a:extLst>
                <a:ext uri="{FF2B5EF4-FFF2-40B4-BE49-F238E27FC236}">
                  <a16:creationId xmlns:a16="http://schemas.microsoft.com/office/drawing/2014/main" id="{C177CCC9-26A4-44E8-BCD6-F251118D2E18}"/>
                </a:ext>
              </a:extLst>
            </p:cNvPr>
            <p:cNvSpPr/>
            <p:nvPr/>
          </p:nvSpPr>
          <p:spPr>
            <a:xfrm>
              <a:off x="9284622" y="29461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2" name="Rectangle 1191">
              <a:extLst>
                <a:ext uri="{FF2B5EF4-FFF2-40B4-BE49-F238E27FC236}">
                  <a16:creationId xmlns:a16="http://schemas.microsoft.com/office/drawing/2014/main" id="{C5A62FDC-C54B-4FD1-8D85-3ECD25B07070}"/>
                </a:ext>
              </a:extLst>
            </p:cNvPr>
            <p:cNvSpPr/>
            <p:nvPr/>
          </p:nvSpPr>
          <p:spPr>
            <a:xfrm>
              <a:off x="9283620" y="30064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3" name="Rectangle 1192">
              <a:extLst>
                <a:ext uri="{FF2B5EF4-FFF2-40B4-BE49-F238E27FC236}">
                  <a16:creationId xmlns:a16="http://schemas.microsoft.com/office/drawing/2014/main" id="{91E00887-B029-44C9-A9E1-FAD60556BDA0}"/>
                </a:ext>
              </a:extLst>
            </p:cNvPr>
            <p:cNvSpPr/>
            <p:nvPr/>
          </p:nvSpPr>
          <p:spPr>
            <a:xfrm>
              <a:off x="9344895" y="257850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4" name="Rectangle 1193">
              <a:extLst>
                <a:ext uri="{FF2B5EF4-FFF2-40B4-BE49-F238E27FC236}">
                  <a16:creationId xmlns:a16="http://schemas.microsoft.com/office/drawing/2014/main" id="{BE2B406B-9D2F-4E0F-A20E-BEFB9CA6354A}"/>
                </a:ext>
              </a:extLst>
            </p:cNvPr>
            <p:cNvSpPr/>
            <p:nvPr/>
          </p:nvSpPr>
          <p:spPr>
            <a:xfrm>
              <a:off x="9459423" y="257850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5" name="Rectangle 1194">
              <a:extLst>
                <a:ext uri="{FF2B5EF4-FFF2-40B4-BE49-F238E27FC236}">
                  <a16:creationId xmlns:a16="http://schemas.microsoft.com/office/drawing/2014/main" id="{58E26EA7-658C-4DAB-903E-95C172297594}"/>
                </a:ext>
              </a:extLst>
            </p:cNvPr>
            <p:cNvSpPr/>
            <p:nvPr/>
          </p:nvSpPr>
          <p:spPr>
            <a:xfrm>
              <a:off x="9405191" y="25785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6" name="Rectangle 1195">
              <a:extLst>
                <a:ext uri="{FF2B5EF4-FFF2-40B4-BE49-F238E27FC236}">
                  <a16:creationId xmlns:a16="http://schemas.microsoft.com/office/drawing/2014/main" id="{91296C69-F7FE-4CF8-A79B-C017CD9FE30E}"/>
                </a:ext>
              </a:extLst>
            </p:cNvPr>
            <p:cNvSpPr/>
            <p:nvPr/>
          </p:nvSpPr>
          <p:spPr>
            <a:xfrm>
              <a:off x="9344895" y="26413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7" name="Rectangle 1196">
              <a:extLst>
                <a:ext uri="{FF2B5EF4-FFF2-40B4-BE49-F238E27FC236}">
                  <a16:creationId xmlns:a16="http://schemas.microsoft.com/office/drawing/2014/main" id="{6059C900-8FDE-40AC-8045-AE707688EA26}"/>
                </a:ext>
              </a:extLst>
            </p:cNvPr>
            <p:cNvSpPr/>
            <p:nvPr/>
          </p:nvSpPr>
          <p:spPr>
            <a:xfrm>
              <a:off x="9343893" y="27015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8" name="Rectangle 1197">
              <a:extLst>
                <a:ext uri="{FF2B5EF4-FFF2-40B4-BE49-F238E27FC236}">
                  <a16:creationId xmlns:a16="http://schemas.microsoft.com/office/drawing/2014/main" id="{66BE1A27-04B1-4F05-98E2-FEB629E2236A}"/>
                </a:ext>
              </a:extLst>
            </p:cNvPr>
            <p:cNvSpPr/>
            <p:nvPr/>
          </p:nvSpPr>
          <p:spPr>
            <a:xfrm>
              <a:off x="9404190" y="26413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99" name="Rectangle 1198">
              <a:extLst>
                <a:ext uri="{FF2B5EF4-FFF2-40B4-BE49-F238E27FC236}">
                  <a16:creationId xmlns:a16="http://schemas.microsoft.com/office/drawing/2014/main" id="{5D34D70E-8ED8-42C3-BE8B-F3125B604C79}"/>
                </a:ext>
              </a:extLst>
            </p:cNvPr>
            <p:cNvSpPr/>
            <p:nvPr/>
          </p:nvSpPr>
          <p:spPr>
            <a:xfrm>
              <a:off x="9459423" y="26413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0" name="Rectangle 1199">
              <a:extLst>
                <a:ext uri="{FF2B5EF4-FFF2-40B4-BE49-F238E27FC236}">
                  <a16:creationId xmlns:a16="http://schemas.microsoft.com/office/drawing/2014/main" id="{5F26C4CD-E475-4647-A478-66600958194F}"/>
                </a:ext>
              </a:extLst>
            </p:cNvPr>
            <p:cNvSpPr/>
            <p:nvPr/>
          </p:nvSpPr>
          <p:spPr>
            <a:xfrm>
              <a:off x="9458421" y="27015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1" name="Rectangle 1200">
              <a:extLst>
                <a:ext uri="{FF2B5EF4-FFF2-40B4-BE49-F238E27FC236}">
                  <a16:creationId xmlns:a16="http://schemas.microsoft.com/office/drawing/2014/main" id="{28A80FFF-6A47-4FF5-848F-34EC3859A313}"/>
                </a:ext>
              </a:extLst>
            </p:cNvPr>
            <p:cNvSpPr/>
            <p:nvPr/>
          </p:nvSpPr>
          <p:spPr>
            <a:xfrm>
              <a:off x="9404189" y="27015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2" name="Rectangle 1201">
              <a:extLst>
                <a:ext uri="{FF2B5EF4-FFF2-40B4-BE49-F238E27FC236}">
                  <a16:creationId xmlns:a16="http://schemas.microsoft.com/office/drawing/2014/main" id="{F48F49BE-1EDB-4244-A44E-CFFEFC72E0A6}"/>
                </a:ext>
              </a:extLst>
            </p:cNvPr>
            <p:cNvSpPr/>
            <p:nvPr/>
          </p:nvSpPr>
          <p:spPr>
            <a:xfrm>
              <a:off x="9344647" y="276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3" name="Rectangle 1202">
              <a:extLst>
                <a:ext uri="{FF2B5EF4-FFF2-40B4-BE49-F238E27FC236}">
                  <a16:creationId xmlns:a16="http://schemas.microsoft.com/office/drawing/2014/main" id="{6BCF09C1-EDE3-4413-849A-39BEE20C1DBB}"/>
                </a:ext>
              </a:extLst>
            </p:cNvPr>
            <p:cNvSpPr/>
            <p:nvPr/>
          </p:nvSpPr>
          <p:spPr>
            <a:xfrm>
              <a:off x="9343645" y="282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4" name="Rectangle 1203">
              <a:extLst>
                <a:ext uri="{FF2B5EF4-FFF2-40B4-BE49-F238E27FC236}">
                  <a16:creationId xmlns:a16="http://schemas.microsoft.com/office/drawing/2014/main" id="{15946048-0880-4607-8EA7-458E403182D6}"/>
                </a:ext>
              </a:extLst>
            </p:cNvPr>
            <p:cNvSpPr/>
            <p:nvPr/>
          </p:nvSpPr>
          <p:spPr>
            <a:xfrm>
              <a:off x="9403942" y="276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5" name="Rectangle 1204">
              <a:extLst>
                <a:ext uri="{FF2B5EF4-FFF2-40B4-BE49-F238E27FC236}">
                  <a16:creationId xmlns:a16="http://schemas.microsoft.com/office/drawing/2014/main" id="{CA6A9F30-8F04-4136-9A72-96F636485AFB}"/>
                </a:ext>
              </a:extLst>
            </p:cNvPr>
            <p:cNvSpPr/>
            <p:nvPr/>
          </p:nvSpPr>
          <p:spPr>
            <a:xfrm>
              <a:off x="9459175" y="276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6" name="Rectangle 1205">
              <a:extLst>
                <a:ext uri="{FF2B5EF4-FFF2-40B4-BE49-F238E27FC236}">
                  <a16:creationId xmlns:a16="http://schemas.microsoft.com/office/drawing/2014/main" id="{FAB828EB-3A94-4575-8776-874706BBF4AC}"/>
                </a:ext>
              </a:extLst>
            </p:cNvPr>
            <p:cNvSpPr/>
            <p:nvPr/>
          </p:nvSpPr>
          <p:spPr>
            <a:xfrm>
              <a:off x="9458173" y="282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7" name="Rectangle 1206">
              <a:extLst>
                <a:ext uri="{FF2B5EF4-FFF2-40B4-BE49-F238E27FC236}">
                  <a16:creationId xmlns:a16="http://schemas.microsoft.com/office/drawing/2014/main" id="{B346C60B-1134-478C-AE8E-923C65BDB627}"/>
                </a:ext>
              </a:extLst>
            </p:cNvPr>
            <p:cNvSpPr/>
            <p:nvPr/>
          </p:nvSpPr>
          <p:spPr>
            <a:xfrm>
              <a:off x="9403941" y="282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8" name="Rectangle 1207">
              <a:extLst>
                <a:ext uri="{FF2B5EF4-FFF2-40B4-BE49-F238E27FC236}">
                  <a16:creationId xmlns:a16="http://schemas.microsoft.com/office/drawing/2014/main" id="{9D2D6254-47E9-42AC-8B63-63C959478C3D}"/>
                </a:ext>
              </a:extLst>
            </p:cNvPr>
            <p:cNvSpPr/>
            <p:nvPr/>
          </p:nvSpPr>
          <p:spPr>
            <a:xfrm>
              <a:off x="9343645" y="28848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09" name="Rectangle 1208">
              <a:extLst>
                <a:ext uri="{FF2B5EF4-FFF2-40B4-BE49-F238E27FC236}">
                  <a16:creationId xmlns:a16="http://schemas.microsoft.com/office/drawing/2014/main" id="{9F08CDF3-3A2C-49DC-B2B3-E03ECB740BBA}"/>
                </a:ext>
              </a:extLst>
            </p:cNvPr>
            <p:cNvSpPr/>
            <p:nvPr/>
          </p:nvSpPr>
          <p:spPr>
            <a:xfrm>
              <a:off x="9402940" y="28848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0" name="Rectangle 1209">
              <a:extLst>
                <a:ext uri="{FF2B5EF4-FFF2-40B4-BE49-F238E27FC236}">
                  <a16:creationId xmlns:a16="http://schemas.microsoft.com/office/drawing/2014/main" id="{5043C080-C36F-4DE8-AAB4-2313696258DB}"/>
                </a:ext>
              </a:extLst>
            </p:cNvPr>
            <p:cNvSpPr/>
            <p:nvPr/>
          </p:nvSpPr>
          <p:spPr>
            <a:xfrm>
              <a:off x="9458173" y="28848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1" name="Rectangle 1210">
              <a:extLst>
                <a:ext uri="{FF2B5EF4-FFF2-40B4-BE49-F238E27FC236}">
                  <a16:creationId xmlns:a16="http://schemas.microsoft.com/office/drawing/2014/main" id="{2931EAE4-5A8B-4CBA-8B9A-9FFD3233BAB5}"/>
                </a:ext>
              </a:extLst>
            </p:cNvPr>
            <p:cNvSpPr/>
            <p:nvPr/>
          </p:nvSpPr>
          <p:spPr>
            <a:xfrm>
              <a:off x="9457171" y="29450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2" name="Rectangle 1211">
              <a:extLst>
                <a:ext uri="{FF2B5EF4-FFF2-40B4-BE49-F238E27FC236}">
                  <a16:creationId xmlns:a16="http://schemas.microsoft.com/office/drawing/2014/main" id="{63ACA972-FF54-4E0F-ABAF-39A5B442A532}"/>
                </a:ext>
              </a:extLst>
            </p:cNvPr>
            <p:cNvSpPr/>
            <p:nvPr/>
          </p:nvSpPr>
          <p:spPr>
            <a:xfrm>
              <a:off x="9402939" y="29450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3" name="Rectangle 1212">
              <a:extLst>
                <a:ext uri="{FF2B5EF4-FFF2-40B4-BE49-F238E27FC236}">
                  <a16:creationId xmlns:a16="http://schemas.microsoft.com/office/drawing/2014/main" id="{0BB7F472-A7F1-4EE9-A6A1-149CE169A0C8}"/>
                </a:ext>
              </a:extLst>
            </p:cNvPr>
            <p:cNvSpPr/>
            <p:nvPr/>
          </p:nvSpPr>
          <p:spPr>
            <a:xfrm>
              <a:off x="9572949" y="257850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4" name="Rectangle 1213">
              <a:extLst>
                <a:ext uri="{FF2B5EF4-FFF2-40B4-BE49-F238E27FC236}">
                  <a16:creationId xmlns:a16="http://schemas.microsoft.com/office/drawing/2014/main" id="{4BE558D4-30B0-4450-A64D-C6973B623FCD}"/>
                </a:ext>
              </a:extLst>
            </p:cNvPr>
            <p:cNvSpPr/>
            <p:nvPr/>
          </p:nvSpPr>
          <p:spPr>
            <a:xfrm>
              <a:off x="9518717" y="25785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5" name="Rectangle 1214">
              <a:extLst>
                <a:ext uri="{FF2B5EF4-FFF2-40B4-BE49-F238E27FC236}">
                  <a16:creationId xmlns:a16="http://schemas.microsoft.com/office/drawing/2014/main" id="{2D1B69CA-8013-45F4-B67A-545CBE6D14CE}"/>
                </a:ext>
              </a:extLst>
            </p:cNvPr>
            <p:cNvSpPr/>
            <p:nvPr/>
          </p:nvSpPr>
          <p:spPr>
            <a:xfrm>
              <a:off x="9687477" y="257850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6" name="Rectangle 1215">
              <a:extLst>
                <a:ext uri="{FF2B5EF4-FFF2-40B4-BE49-F238E27FC236}">
                  <a16:creationId xmlns:a16="http://schemas.microsoft.com/office/drawing/2014/main" id="{C40DBCA0-35EE-45A2-8A1D-C7D075A058AE}"/>
                </a:ext>
              </a:extLst>
            </p:cNvPr>
            <p:cNvSpPr/>
            <p:nvPr/>
          </p:nvSpPr>
          <p:spPr>
            <a:xfrm>
              <a:off x="9633245" y="25785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7" name="Rectangle 1216">
              <a:extLst>
                <a:ext uri="{FF2B5EF4-FFF2-40B4-BE49-F238E27FC236}">
                  <a16:creationId xmlns:a16="http://schemas.microsoft.com/office/drawing/2014/main" id="{F0A49984-241D-4D37-99D8-A866687A7276}"/>
                </a:ext>
              </a:extLst>
            </p:cNvPr>
            <p:cNvSpPr/>
            <p:nvPr/>
          </p:nvSpPr>
          <p:spPr>
            <a:xfrm>
              <a:off x="9517716" y="26413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8" name="Rectangle 1217">
              <a:extLst>
                <a:ext uri="{FF2B5EF4-FFF2-40B4-BE49-F238E27FC236}">
                  <a16:creationId xmlns:a16="http://schemas.microsoft.com/office/drawing/2014/main" id="{DA167171-63BD-443E-B594-93E410F35941}"/>
                </a:ext>
              </a:extLst>
            </p:cNvPr>
            <p:cNvSpPr/>
            <p:nvPr/>
          </p:nvSpPr>
          <p:spPr>
            <a:xfrm>
              <a:off x="9572949" y="26413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19" name="Rectangle 1218">
              <a:extLst>
                <a:ext uri="{FF2B5EF4-FFF2-40B4-BE49-F238E27FC236}">
                  <a16:creationId xmlns:a16="http://schemas.microsoft.com/office/drawing/2014/main" id="{C3EA2EEA-DB16-4619-A374-E97ABDF858D2}"/>
                </a:ext>
              </a:extLst>
            </p:cNvPr>
            <p:cNvSpPr/>
            <p:nvPr/>
          </p:nvSpPr>
          <p:spPr>
            <a:xfrm>
              <a:off x="9571947" y="27015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0" name="Rectangle 1219">
              <a:extLst>
                <a:ext uri="{FF2B5EF4-FFF2-40B4-BE49-F238E27FC236}">
                  <a16:creationId xmlns:a16="http://schemas.microsoft.com/office/drawing/2014/main" id="{AA188765-F4B0-4E88-BE44-C3C5B5DF4ED5}"/>
                </a:ext>
              </a:extLst>
            </p:cNvPr>
            <p:cNvSpPr/>
            <p:nvPr/>
          </p:nvSpPr>
          <p:spPr>
            <a:xfrm>
              <a:off x="9517715" y="27015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1" name="Rectangle 1220">
              <a:extLst>
                <a:ext uri="{FF2B5EF4-FFF2-40B4-BE49-F238E27FC236}">
                  <a16:creationId xmlns:a16="http://schemas.microsoft.com/office/drawing/2014/main" id="{7BC6F13C-7551-49ED-9282-E60ADB801F36}"/>
                </a:ext>
              </a:extLst>
            </p:cNvPr>
            <p:cNvSpPr/>
            <p:nvPr/>
          </p:nvSpPr>
          <p:spPr>
            <a:xfrm>
              <a:off x="9632244" y="26413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2" name="Rectangle 1221">
              <a:extLst>
                <a:ext uri="{FF2B5EF4-FFF2-40B4-BE49-F238E27FC236}">
                  <a16:creationId xmlns:a16="http://schemas.microsoft.com/office/drawing/2014/main" id="{3D23D8E8-F128-4613-9678-8ED4C5585127}"/>
                </a:ext>
              </a:extLst>
            </p:cNvPr>
            <p:cNvSpPr/>
            <p:nvPr/>
          </p:nvSpPr>
          <p:spPr>
            <a:xfrm>
              <a:off x="9687477" y="26413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3" name="Rectangle 1222">
              <a:extLst>
                <a:ext uri="{FF2B5EF4-FFF2-40B4-BE49-F238E27FC236}">
                  <a16:creationId xmlns:a16="http://schemas.microsoft.com/office/drawing/2014/main" id="{D47403EF-BD19-4505-A203-51D47EABD029}"/>
                </a:ext>
              </a:extLst>
            </p:cNvPr>
            <p:cNvSpPr/>
            <p:nvPr/>
          </p:nvSpPr>
          <p:spPr>
            <a:xfrm>
              <a:off x="9686475" y="27015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4" name="Rectangle 1223">
              <a:extLst>
                <a:ext uri="{FF2B5EF4-FFF2-40B4-BE49-F238E27FC236}">
                  <a16:creationId xmlns:a16="http://schemas.microsoft.com/office/drawing/2014/main" id="{4A271172-E044-4C2E-95DF-2D4BAA153037}"/>
                </a:ext>
              </a:extLst>
            </p:cNvPr>
            <p:cNvSpPr/>
            <p:nvPr/>
          </p:nvSpPr>
          <p:spPr>
            <a:xfrm>
              <a:off x="9632243" y="27015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5" name="Rectangle 1224">
              <a:extLst>
                <a:ext uri="{FF2B5EF4-FFF2-40B4-BE49-F238E27FC236}">
                  <a16:creationId xmlns:a16="http://schemas.microsoft.com/office/drawing/2014/main" id="{9B3DF88A-319C-4D6E-9240-7F795C2F2842}"/>
                </a:ext>
              </a:extLst>
            </p:cNvPr>
            <p:cNvSpPr/>
            <p:nvPr/>
          </p:nvSpPr>
          <p:spPr>
            <a:xfrm>
              <a:off x="9517468" y="276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6" name="Rectangle 1225">
              <a:extLst>
                <a:ext uri="{FF2B5EF4-FFF2-40B4-BE49-F238E27FC236}">
                  <a16:creationId xmlns:a16="http://schemas.microsoft.com/office/drawing/2014/main" id="{58A4BCAA-5726-4B5A-A376-7C7289408560}"/>
                </a:ext>
              </a:extLst>
            </p:cNvPr>
            <p:cNvSpPr/>
            <p:nvPr/>
          </p:nvSpPr>
          <p:spPr>
            <a:xfrm>
              <a:off x="9572701" y="276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7" name="Rectangle 1226">
              <a:extLst>
                <a:ext uri="{FF2B5EF4-FFF2-40B4-BE49-F238E27FC236}">
                  <a16:creationId xmlns:a16="http://schemas.microsoft.com/office/drawing/2014/main" id="{64B8C2A3-9690-4924-AB6A-C3E352C1C407}"/>
                </a:ext>
              </a:extLst>
            </p:cNvPr>
            <p:cNvSpPr/>
            <p:nvPr/>
          </p:nvSpPr>
          <p:spPr>
            <a:xfrm>
              <a:off x="9571699" y="282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8" name="Rectangle 1227">
              <a:extLst>
                <a:ext uri="{FF2B5EF4-FFF2-40B4-BE49-F238E27FC236}">
                  <a16:creationId xmlns:a16="http://schemas.microsoft.com/office/drawing/2014/main" id="{BD519F26-D31E-4698-898C-4D5566E64AE6}"/>
                </a:ext>
              </a:extLst>
            </p:cNvPr>
            <p:cNvSpPr/>
            <p:nvPr/>
          </p:nvSpPr>
          <p:spPr>
            <a:xfrm>
              <a:off x="9517467" y="282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9" name="Rectangle 1228">
              <a:extLst>
                <a:ext uri="{FF2B5EF4-FFF2-40B4-BE49-F238E27FC236}">
                  <a16:creationId xmlns:a16="http://schemas.microsoft.com/office/drawing/2014/main" id="{82F5CBF6-82BB-4F1C-B9F3-31BFA618434F}"/>
                </a:ext>
              </a:extLst>
            </p:cNvPr>
            <p:cNvSpPr/>
            <p:nvPr/>
          </p:nvSpPr>
          <p:spPr>
            <a:xfrm>
              <a:off x="9631996" y="276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0" name="Rectangle 1229">
              <a:extLst>
                <a:ext uri="{FF2B5EF4-FFF2-40B4-BE49-F238E27FC236}">
                  <a16:creationId xmlns:a16="http://schemas.microsoft.com/office/drawing/2014/main" id="{09337F0B-52F4-4282-ACC4-535EFFA57607}"/>
                </a:ext>
              </a:extLst>
            </p:cNvPr>
            <p:cNvSpPr/>
            <p:nvPr/>
          </p:nvSpPr>
          <p:spPr>
            <a:xfrm>
              <a:off x="9687229" y="276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1" name="Rectangle 1230">
              <a:extLst>
                <a:ext uri="{FF2B5EF4-FFF2-40B4-BE49-F238E27FC236}">
                  <a16:creationId xmlns:a16="http://schemas.microsoft.com/office/drawing/2014/main" id="{36BE9358-AF58-4DBC-87EB-25034AACC27B}"/>
                </a:ext>
              </a:extLst>
            </p:cNvPr>
            <p:cNvSpPr/>
            <p:nvPr/>
          </p:nvSpPr>
          <p:spPr>
            <a:xfrm>
              <a:off x="9686227" y="282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2" name="Rectangle 1231">
              <a:extLst>
                <a:ext uri="{FF2B5EF4-FFF2-40B4-BE49-F238E27FC236}">
                  <a16:creationId xmlns:a16="http://schemas.microsoft.com/office/drawing/2014/main" id="{80092AFB-D43F-454D-ADFE-BA9A16A4155F}"/>
                </a:ext>
              </a:extLst>
            </p:cNvPr>
            <p:cNvSpPr/>
            <p:nvPr/>
          </p:nvSpPr>
          <p:spPr>
            <a:xfrm>
              <a:off x="9631995" y="282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3" name="Rectangle 1232">
              <a:extLst>
                <a:ext uri="{FF2B5EF4-FFF2-40B4-BE49-F238E27FC236}">
                  <a16:creationId xmlns:a16="http://schemas.microsoft.com/office/drawing/2014/main" id="{1E090A79-1896-4055-8798-7CAF87002461}"/>
                </a:ext>
              </a:extLst>
            </p:cNvPr>
            <p:cNvSpPr/>
            <p:nvPr/>
          </p:nvSpPr>
          <p:spPr>
            <a:xfrm>
              <a:off x="9516466" y="28848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4" name="Rectangle 1233">
              <a:extLst>
                <a:ext uri="{FF2B5EF4-FFF2-40B4-BE49-F238E27FC236}">
                  <a16:creationId xmlns:a16="http://schemas.microsoft.com/office/drawing/2014/main" id="{ADC25FD9-45CB-4969-8F2A-C100CBF6B8BA}"/>
                </a:ext>
              </a:extLst>
            </p:cNvPr>
            <p:cNvSpPr/>
            <p:nvPr/>
          </p:nvSpPr>
          <p:spPr>
            <a:xfrm>
              <a:off x="9571699" y="28848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5" name="Rectangle 1234">
              <a:extLst>
                <a:ext uri="{FF2B5EF4-FFF2-40B4-BE49-F238E27FC236}">
                  <a16:creationId xmlns:a16="http://schemas.microsoft.com/office/drawing/2014/main" id="{08BAB0DC-4AEC-4AE3-BC81-55087947EEDD}"/>
                </a:ext>
              </a:extLst>
            </p:cNvPr>
            <p:cNvSpPr/>
            <p:nvPr/>
          </p:nvSpPr>
          <p:spPr>
            <a:xfrm>
              <a:off x="9570697" y="29450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6" name="Rectangle 1235">
              <a:extLst>
                <a:ext uri="{FF2B5EF4-FFF2-40B4-BE49-F238E27FC236}">
                  <a16:creationId xmlns:a16="http://schemas.microsoft.com/office/drawing/2014/main" id="{DD0FC871-B4C7-4250-9E01-FFDB5A134CB6}"/>
                </a:ext>
              </a:extLst>
            </p:cNvPr>
            <p:cNvSpPr/>
            <p:nvPr/>
          </p:nvSpPr>
          <p:spPr>
            <a:xfrm>
              <a:off x="9516465" y="29450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7" name="Rectangle 1236">
              <a:extLst>
                <a:ext uri="{FF2B5EF4-FFF2-40B4-BE49-F238E27FC236}">
                  <a16:creationId xmlns:a16="http://schemas.microsoft.com/office/drawing/2014/main" id="{BD801BED-C05D-4A02-B4FC-3D9CC8711C2D}"/>
                </a:ext>
              </a:extLst>
            </p:cNvPr>
            <p:cNvSpPr/>
            <p:nvPr/>
          </p:nvSpPr>
          <p:spPr>
            <a:xfrm>
              <a:off x="9630994" y="28848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8" name="Rectangle 1237">
              <a:extLst>
                <a:ext uri="{FF2B5EF4-FFF2-40B4-BE49-F238E27FC236}">
                  <a16:creationId xmlns:a16="http://schemas.microsoft.com/office/drawing/2014/main" id="{E496D55D-4198-40AA-BBC0-69998077158A}"/>
                </a:ext>
              </a:extLst>
            </p:cNvPr>
            <p:cNvSpPr/>
            <p:nvPr/>
          </p:nvSpPr>
          <p:spPr>
            <a:xfrm>
              <a:off x="9686227" y="28848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39" name="Rectangle 1238">
              <a:extLst>
                <a:ext uri="{FF2B5EF4-FFF2-40B4-BE49-F238E27FC236}">
                  <a16:creationId xmlns:a16="http://schemas.microsoft.com/office/drawing/2014/main" id="{29E5CD4D-B1FD-42C5-8E30-ABF1A2BC5A24}"/>
                </a:ext>
              </a:extLst>
            </p:cNvPr>
            <p:cNvSpPr/>
            <p:nvPr/>
          </p:nvSpPr>
          <p:spPr>
            <a:xfrm>
              <a:off x="9685225" y="29450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0" name="Rectangle 1239">
              <a:extLst>
                <a:ext uri="{FF2B5EF4-FFF2-40B4-BE49-F238E27FC236}">
                  <a16:creationId xmlns:a16="http://schemas.microsoft.com/office/drawing/2014/main" id="{8B9904FC-657A-4653-AE8F-0EEFB12D4D21}"/>
                </a:ext>
              </a:extLst>
            </p:cNvPr>
            <p:cNvSpPr/>
            <p:nvPr/>
          </p:nvSpPr>
          <p:spPr>
            <a:xfrm>
              <a:off x="9630993" y="29450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1" name="Rectangle 1240">
              <a:extLst>
                <a:ext uri="{FF2B5EF4-FFF2-40B4-BE49-F238E27FC236}">
                  <a16:creationId xmlns:a16="http://schemas.microsoft.com/office/drawing/2014/main" id="{87B5B358-A050-44D5-9E6B-4830776C8D3A}"/>
                </a:ext>
              </a:extLst>
            </p:cNvPr>
            <p:cNvSpPr/>
            <p:nvPr/>
          </p:nvSpPr>
          <p:spPr>
            <a:xfrm>
              <a:off x="9342217" y="29450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2" name="Rectangle 1241">
              <a:extLst>
                <a:ext uri="{FF2B5EF4-FFF2-40B4-BE49-F238E27FC236}">
                  <a16:creationId xmlns:a16="http://schemas.microsoft.com/office/drawing/2014/main" id="{0024C437-650A-41F6-B0C0-8AE5FA6CF466}"/>
                </a:ext>
              </a:extLst>
            </p:cNvPr>
            <p:cNvSpPr/>
            <p:nvPr/>
          </p:nvSpPr>
          <p:spPr>
            <a:xfrm>
              <a:off x="9457171" y="30064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3" name="Rectangle 1242">
              <a:extLst>
                <a:ext uri="{FF2B5EF4-FFF2-40B4-BE49-F238E27FC236}">
                  <a16:creationId xmlns:a16="http://schemas.microsoft.com/office/drawing/2014/main" id="{AEF90805-B37C-42DB-947F-F7FFD0B1242E}"/>
                </a:ext>
              </a:extLst>
            </p:cNvPr>
            <p:cNvSpPr/>
            <p:nvPr/>
          </p:nvSpPr>
          <p:spPr>
            <a:xfrm>
              <a:off x="9402939" y="30064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4" name="Rectangle 1243">
              <a:extLst>
                <a:ext uri="{FF2B5EF4-FFF2-40B4-BE49-F238E27FC236}">
                  <a16:creationId xmlns:a16="http://schemas.microsoft.com/office/drawing/2014/main" id="{BE180B7C-9457-40F0-86C5-C39D9A103CC9}"/>
                </a:ext>
              </a:extLst>
            </p:cNvPr>
            <p:cNvSpPr/>
            <p:nvPr/>
          </p:nvSpPr>
          <p:spPr>
            <a:xfrm>
              <a:off x="9570697" y="30064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5" name="Rectangle 1244">
              <a:extLst>
                <a:ext uri="{FF2B5EF4-FFF2-40B4-BE49-F238E27FC236}">
                  <a16:creationId xmlns:a16="http://schemas.microsoft.com/office/drawing/2014/main" id="{46C0FAB7-2C62-4A56-A262-0C815B5B3CDE}"/>
                </a:ext>
              </a:extLst>
            </p:cNvPr>
            <p:cNvSpPr/>
            <p:nvPr/>
          </p:nvSpPr>
          <p:spPr>
            <a:xfrm>
              <a:off x="9516465" y="30064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6" name="Rectangle 1245">
              <a:extLst>
                <a:ext uri="{FF2B5EF4-FFF2-40B4-BE49-F238E27FC236}">
                  <a16:creationId xmlns:a16="http://schemas.microsoft.com/office/drawing/2014/main" id="{AE2400DC-729E-4015-AE98-1EE79E5FBDFE}"/>
                </a:ext>
              </a:extLst>
            </p:cNvPr>
            <p:cNvSpPr/>
            <p:nvPr/>
          </p:nvSpPr>
          <p:spPr>
            <a:xfrm>
              <a:off x="9685225" y="30064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7" name="Rectangle 1246">
              <a:extLst>
                <a:ext uri="{FF2B5EF4-FFF2-40B4-BE49-F238E27FC236}">
                  <a16:creationId xmlns:a16="http://schemas.microsoft.com/office/drawing/2014/main" id="{569506A8-A582-4773-BF14-1EC0C6EBDFEA}"/>
                </a:ext>
              </a:extLst>
            </p:cNvPr>
            <p:cNvSpPr/>
            <p:nvPr/>
          </p:nvSpPr>
          <p:spPr>
            <a:xfrm>
              <a:off x="9630993" y="30064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8" name="Rectangle 1247">
              <a:extLst>
                <a:ext uri="{FF2B5EF4-FFF2-40B4-BE49-F238E27FC236}">
                  <a16:creationId xmlns:a16="http://schemas.microsoft.com/office/drawing/2014/main" id="{C86D52B4-9CB1-4C3A-BEF0-2A32E2F4E6AE}"/>
                </a:ext>
              </a:extLst>
            </p:cNvPr>
            <p:cNvSpPr/>
            <p:nvPr/>
          </p:nvSpPr>
          <p:spPr>
            <a:xfrm>
              <a:off x="9342217" y="30064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49" name="Rectangle 1248">
              <a:extLst>
                <a:ext uri="{FF2B5EF4-FFF2-40B4-BE49-F238E27FC236}">
                  <a16:creationId xmlns:a16="http://schemas.microsoft.com/office/drawing/2014/main" id="{73C53C70-1AFA-4579-B072-25B455F94401}"/>
                </a:ext>
              </a:extLst>
            </p:cNvPr>
            <p:cNvSpPr/>
            <p:nvPr/>
          </p:nvSpPr>
          <p:spPr>
            <a:xfrm>
              <a:off x="8379385" y="30708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0" name="Rectangle 1249">
              <a:extLst>
                <a:ext uri="{FF2B5EF4-FFF2-40B4-BE49-F238E27FC236}">
                  <a16:creationId xmlns:a16="http://schemas.microsoft.com/office/drawing/2014/main" id="{E9082BD2-9C8D-4F71-A5F7-D037609943DB}"/>
                </a:ext>
              </a:extLst>
            </p:cNvPr>
            <p:cNvSpPr/>
            <p:nvPr/>
          </p:nvSpPr>
          <p:spPr>
            <a:xfrm>
              <a:off x="8434618" y="30708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1" name="Rectangle 1250">
              <a:extLst>
                <a:ext uri="{FF2B5EF4-FFF2-40B4-BE49-F238E27FC236}">
                  <a16:creationId xmlns:a16="http://schemas.microsoft.com/office/drawing/2014/main" id="{53A78478-C399-45DE-B3A0-BD3CC46421F2}"/>
                </a:ext>
              </a:extLst>
            </p:cNvPr>
            <p:cNvSpPr/>
            <p:nvPr/>
          </p:nvSpPr>
          <p:spPr>
            <a:xfrm>
              <a:off x="8433616" y="31310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2" name="Rectangle 1251">
              <a:extLst>
                <a:ext uri="{FF2B5EF4-FFF2-40B4-BE49-F238E27FC236}">
                  <a16:creationId xmlns:a16="http://schemas.microsoft.com/office/drawing/2014/main" id="{ABCA138D-CAFD-45C5-B0AF-AC30D7006903}"/>
                </a:ext>
              </a:extLst>
            </p:cNvPr>
            <p:cNvSpPr/>
            <p:nvPr/>
          </p:nvSpPr>
          <p:spPr>
            <a:xfrm>
              <a:off x="8379384" y="31310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3" name="Rectangle 1252">
              <a:extLst>
                <a:ext uri="{FF2B5EF4-FFF2-40B4-BE49-F238E27FC236}">
                  <a16:creationId xmlns:a16="http://schemas.microsoft.com/office/drawing/2014/main" id="{D6FC6E8F-EDAD-4F5B-A852-BC1865DE60E4}"/>
                </a:ext>
              </a:extLst>
            </p:cNvPr>
            <p:cNvSpPr/>
            <p:nvPr/>
          </p:nvSpPr>
          <p:spPr>
            <a:xfrm>
              <a:off x="8493913" y="30708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4" name="Rectangle 1253">
              <a:extLst>
                <a:ext uri="{FF2B5EF4-FFF2-40B4-BE49-F238E27FC236}">
                  <a16:creationId xmlns:a16="http://schemas.microsoft.com/office/drawing/2014/main" id="{18C3A47C-1235-4E7C-8517-5C754A14DCD3}"/>
                </a:ext>
              </a:extLst>
            </p:cNvPr>
            <p:cNvSpPr/>
            <p:nvPr/>
          </p:nvSpPr>
          <p:spPr>
            <a:xfrm>
              <a:off x="8549146" y="30708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5" name="Rectangle 1254">
              <a:extLst>
                <a:ext uri="{FF2B5EF4-FFF2-40B4-BE49-F238E27FC236}">
                  <a16:creationId xmlns:a16="http://schemas.microsoft.com/office/drawing/2014/main" id="{B3B8EC7C-1016-455A-85E9-C4149E69460A}"/>
                </a:ext>
              </a:extLst>
            </p:cNvPr>
            <p:cNvSpPr/>
            <p:nvPr/>
          </p:nvSpPr>
          <p:spPr>
            <a:xfrm>
              <a:off x="8548144" y="31310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6" name="Rectangle 1255">
              <a:extLst>
                <a:ext uri="{FF2B5EF4-FFF2-40B4-BE49-F238E27FC236}">
                  <a16:creationId xmlns:a16="http://schemas.microsoft.com/office/drawing/2014/main" id="{0806B00D-1984-4EBA-8A25-43052CF69B8A}"/>
                </a:ext>
              </a:extLst>
            </p:cNvPr>
            <p:cNvSpPr/>
            <p:nvPr/>
          </p:nvSpPr>
          <p:spPr>
            <a:xfrm>
              <a:off x="8493912" y="31310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7" name="Rectangle 1256">
              <a:extLst>
                <a:ext uri="{FF2B5EF4-FFF2-40B4-BE49-F238E27FC236}">
                  <a16:creationId xmlns:a16="http://schemas.microsoft.com/office/drawing/2014/main" id="{558CEC76-EB6D-431D-A5AB-88EE07F290FB}"/>
                </a:ext>
              </a:extLst>
            </p:cNvPr>
            <p:cNvSpPr/>
            <p:nvPr/>
          </p:nvSpPr>
          <p:spPr>
            <a:xfrm>
              <a:off x="8378383" y="319391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8" name="Rectangle 1257">
              <a:extLst>
                <a:ext uri="{FF2B5EF4-FFF2-40B4-BE49-F238E27FC236}">
                  <a16:creationId xmlns:a16="http://schemas.microsoft.com/office/drawing/2014/main" id="{E65917E3-1E42-4AC0-9952-76F6F2D06F2B}"/>
                </a:ext>
              </a:extLst>
            </p:cNvPr>
            <p:cNvSpPr/>
            <p:nvPr/>
          </p:nvSpPr>
          <p:spPr>
            <a:xfrm>
              <a:off x="8433616" y="319391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59" name="Rectangle 1258">
              <a:extLst>
                <a:ext uri="{FF2B5EF4-FFF2-40B4-BE49-F238E27FC236}">
                  <a16:creationId xmlns:a16="http://schemas.microsoft.com/office/drawing/2014/main" id="{E5D6AC36-9BFA-4337-90FC-08F2E576897E}"/>
                </a:ext>
              </a:extLst>
            </p:cNvPr>
            <p:cNvSpPr/>
            <p:nvPr/>
          </p:nvSpPr>
          <p:spPr>
            <a:xfrm>
              <a:off x="8432614" y="325414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0" name="Rectangle 1259">
              <a:extLst>
                <a:ext uri="{FF2B5EF4-FFF2-40B4-BE49-F238E27FC236}">
                  <a16:creationId xmlns:a16="http://schemas.microsoft.com/office/drawing/2014/main" id="{49B28CA0-9483-4511-96D7-4CC543948FCA}"/>
                </a:ext>
              </a:extLst>
            </p:cNvPr>
            <p:cNvSpPr/>
            <p:nvPr/>
          </p:nvSpPr>
          <p:spPr>
            <a:xfrm>
              <a:off x="8378382" y="325414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1" name="Rectangle 1260">
              <a:extLst>
                <a:ext uri="{FF2B5EF4-FFF2-40B4-BE49-F238E27FC236}">
                  <a16:creationId xmlns:a16="http://schemas.microsoft.com/office/drawing/2014/main" id="{94002AAD-D378-4C30-9AB7-4DC88BBEEB08}"/>
                </a:ext>
              </a:extLst>
            </p:cNvPr>
            <p:cNvSpPr/>
            <p:nvPr/>
          </p:nvSpPr>
          <p:spPr>
            <a:xfrm>
              <a:off x="8492911" y="319391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2" name="Rectangle 1261">
              <a:extLst>
                <a:ext uri="{FF2B5EF4-FFF2-40B4-BE49-F238E27FC236}">
                  <a16:creationId xmlns:a16="http://schemas.microsoft.com/office/drawing/2014/main" id="{684C07B8-2690-413C-960C-3FF49FCFEB79}"/>
                </a:ext>
              </a:extLst>
            </p:cNvPr>
            <p:cNvSpPr/>
            <p:nvPr/>
          </p:nvSpPr>
          <p:spPr>
            <a:xfrm>
              <a:off x="8548144" y="319391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3" name="Rectangle 1262">
              <a:extLst>
                <a:ext uri="{FF2B5EF4-FFF2-40B4-BE49-F238E27FC236}">
                  <a16:creationId xmlns:a16="http://schemas.microsoft.com/office/drawing/2014/main" id="{F8CC3403-625A-4948-873D-993BFCDD01A0}"/>
                </a:ext>
              </a:extLst>
            </p:cNvPr>
            <p:cNvSpPr/>
            <p:nvPr/>
          </p:nvSpPr>
          <p:spPr>
            <a:xfrm>
              <a:off x="8547142" y="325414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4" name="Rectangle 1263">
              <a:extLst>
                <a:ext uri="{FF2B5EF4-FFF2-40B4-BE49-F238E27FC236}">
                  <a16:creationId xmlns:a16="http://schemas.microsoft.com/office/drawing/2014/main" id="{05AB0EE3-9931-43A4-BA6A-464A2BB96169}"/>
                </a:ext>
              </a:extLst>
            </p:cNvPr>
            <p:cNvSpPr/>
            <p:nvPr/>
          </p:nvSpPr>
          <p:spPr>
            <a:xfrm>
              <a:off x="8492910" y="325414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5" name="Rectangle 1264">
              <a:extLst>
                <a:ext uri="{FF2B5EF4-FFF2-40B4-BE49-F238E27FC236}">
                  <a16:creationId xmlns:a16="http://schemas.microsoft.com/office/drawing/2014/main" id="{2B71943F-352B-49D5-B13A-01A78893F58A}"/>
                </a:ext>
              </a:extLst>
            </p:cNvPr>
            <p:cNvSpPr/>
            <p:nvPr/>
          </p:nvSpPr>
          <p:spPr>
            <a:xfrm>
              <a:off x="8607439" y="30708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6" name="Rectangle 1265">
              <a:extLst>
                <a:ext uri="{FF2B5EF4-FFF2-40B4-BE49-F238E27FC236}">
                  <a16:creationId xmlns:a16="http://schemas.microsoft.com/office/drawing/2014/main" id="{BBDA2F1B-3812-4AEF-B17D-33E83EDBA4EE}"/>
                </a:ext>
              </a:extLst>
            </p:cNvPr>
            <p:cNvSpPr/>
            <p:nvPr/>
          </p:nvSpPr>
          <p:spPr>
            <a:xfrm>
              <a:off x="8662672" y="30708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7" name="Rectangle 1266">
              <a:extLst>
                <a:ext uri="{FF2B5EF4-FFF2-40B4-BE49-F238E27FC236}">
                  <a16:creationId xmlns:a16="http://schemas.microsoft.com/office/drawing/2014/main" id="{21857A7A-51E8-4CC1-820C-F63C7657FB27}"/>
                </a:ext>
              </a:extLst>
            </p:cNvPr>
            <p:cNvSpPr/>
            <p:nvPr/>
          </p:nvSpPr>
          <p:spPr>
            <a:xfrm>
              <a:off x="8661670" y="31310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8" name="Rectangle 1267">
              <a:extLst>
                <a:ext uri="{FF2B5EF4-FFF2-40B4-BE49-F238E27FC236}">
                  <a16:creationId xmlns:a16="http://schemas.microsoft.com/office/drawing/2014/main" id="{90125161-FD3A-498F-8452-55DB3225CF92}"/>
                </a:ext>
              </a:extLst>
            </p:cNvPr>
            <p:cNvSpPr/>
            <p:nvPr/>
          </p:nvSpPr>
          <p:spPr>
            <a:xfrm>
              <a:off x="8607438" y="31310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69" name="Rectangle 1268">
              <a:extLst>
                <a:ext uri="{FF2B5EF4-FFF2-40B4-BE49-F238E27FC236}">
                  <a16:creationId xmlns:a16="http://schemas.microsoft.com/office/drawing/2014/main" id="{F37A87A4-75D0-4B9B-84BE-0D4CC08F7404}"/>
                </a:ext>
              </a:extLst>
            </p:cNvPr>
            <p:cNvSpPr/>
            <p:nvPr/>
          </p:nvSpPr>
          <p:spPr>
            <a:xfrm>
              <a:off x="8721967" y="30708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0" name="Rectangle 1269">
              <a:extLst>
                <a:ext uri="{FF2B5EF4-FFF2-40B4-BE49-F238E27FC236}">
                  <a16:creationId xmlns:a16="http://schemas.microsoft.com/office/drawing/2014/main" id="{41651389-9F98-40E4-B93C-63E2C02460FF}"/>
                </a:ext>
              </a:extLst>
            </p:cNvPr>
            <p:cNvSpPr/>
            <p:nvPr/>
          </p:nvSpPr>
          <p:spPr>
            <a:xfrm>
              <a:off x="8777200" y="30708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1" name="Rectangle 1270">
              <a:extLst>
                <a:ext uri="{FF2B5EF4-FFF2-40B4-BE49-F238E27FC236}">
                  <a16:creationId xmlns:a16="http://schemas.microsoft.com/office/drawing/2014/main" id="{AF2D1992-9759-4023-A5B1-E3FC713BF8AE}"/>
                </a:ext>
              </a:extLst>
            </p:cNvPr>
            <p:cNvSpPr/>
            <p:nvPr/>
          </p:nvSpPr>
          <p:spPr>
            <a:xfrm>
              <a:off x="8776198" y="31310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2" name="Rectangle 1271">
              <a:extLst>
                <a:ext uri="{FF2B5EF4-FFF2-40B4-BE49-F238E27FC236}">
                  <a16:creationId xmlns:a16="http://schemas.microsoft.com/office/drawing/2014/main" id="{125E0899-3471-476D-886D-CF0FD8F060A6}"/>
                </a:ext>
              </a:extLst>
            </p:cNvPr>
            <p:cNvSpPr/>
            <p:nvPr/>
          </p:nvSpPr>
          <p:spPr>
            <a:xfrm>
              <a:off x="8721966" y="31310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3" name="Rectangle 1272">
              <a:extLst>
                <a:ext uri="{FF2B5EF4-FFF2-40B4-BE49-F238E27FC236}">
                  <a16:creationId xmlns:a16="http://schemas.microsoft.com/office/drawing/2014/main" id="{EDED7BAD-CA65-41DA-97F5-D7E2B3D11EED}"/>
                </a:ext>
              </a:extLst>
            </p:cNvPr>
            <p:cNvSpPr/>
            <p:nvPr/>
          </p:nvSpPr>
          <p:spPr>
            <a:xfrm>
              <a:off x="8606437" y="319391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4" name="Rectangle 1273">
              <a:extLst>
                <a:ext uri="{FF2B5EF4-FFF2-40B4-BE49-F238E27FC236}">
                  <a16:creationId xmlns:a16="http://schemas.microsoft.com/office/drawing/2014/main" id="{79F8898C-74E8-4D56-A461-D5B2FFEC7006}"/>
                </a:ext>
              </a:extLst>
            </p:cNvPr>
            <p:cNvSpPr/>
            <p:nvPr/>
          </p:nvSpPr>
          <p:spPr>
            <a:xfrm>
              <a:off x="8661670" y="319391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5" name="Rectangle 1274">
              <a:extLst>
                <a:ext uri="{FF2B5EF4-FFF2-40B4-BE49-F238E27FC236}">
                  <a16:creationId xmlns:a16="http://schemas.microsoft.com/office/drawing/2014/main" id="{19FEDDAD-FC71-48B1-AFCF-A3C88B605984}"/>
                </a:ext>
              </a:extLst>
            </p:cNvPr>
            <p:cNvSpPr/>
            <p:nvPr/>
          </p:nvSpPr>
          <p:spPr>
            <a:xfrm>
              <a:off x="8660668" y="325414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6" name="Rectangle 1275">
              <a:extLst>
                <a:ext uri="{FF2B5EF4-FFF2-40B4-BE49-F238E27FC236}">
                  <a16:creationId xmlns:a16="http://schemas.microsoft.com/office/drawing/2014/main" id="{11B6CB21-E61E-4AEA-89E2-58EEBC033C0C}"/>
                </a:ext>
              </a:extLst>
            </p:cNvPr>
            <p:cNvSpPr/>
            <p:nvPr/>
          </p:nvSpPr>
          <p:spPr>
            <a:xfrm>
              <a:off x="8606436" y="325414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7" name="Rectangle 1276">
              <a:extLst>
                <a:ext uri="{FF2B5EF4-FFF2-40B4-BE49-F238E27FC236}">
                  <a16:creationId xmlns:a16="http://schemas.microsoft.com/office/drawing/2014/main" id="{52718C51-7992-4DDE-827A-7258EEA15BF6}"/>
                </a:ext>
              </a:extLst>
            </p:cNvPr>
            <p:cNvSpPr/>
            <p:nvPr/>
          </p:nvSpPr>
          <p:spPr>
            <a:xfrm>
              <a:off x="8720965" y="319391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8" name="Rectangle 1277">
              <a:extLst>
                <a:ext uri="{FF2B5EF4-FFF2-40B4-BE49-F238E27FC236}">
                  <a16:creationId xmlns:a16="http://schemas.microsoft.com/office/drawing/2014/main" id="{762ABF12-3308-4C8B-A604-E7F62DE5E3F2}"/>
                </a:ext>
              </a:extLst>
            </p:cNvPr>
            <p:cNvSpPr/>
            <p:nvPr/>
          </p:nvSpPr>
          <p:spPr>
            <a:xfrm>
              <a:off x="8776198" y="319391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9" name="Rectangle 1278">
              <a:extLst>
                <a:ext uri="{FF2B5EF4-FFF2-40B4-BE49-F238E27FC236}">
                  <a16:creationId xmlns:a16="http://schemas.microsoft.com/office/drawing/2014/main" id="{39CBD706-26A6-4741-9D5C-DF80F9CF07A3}"/>
                </a:ext>
              </a:extLst>
            </p:cNvPr>
            <p:cNvSpPr/>
            <p:nvPr/>
          </p:nvSpPr>
          <p:spPr>
            <a:xfrm>
              <a:off x="8775196" y="325414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0" name="Rectangle 1279">
              <a:extLst>
                <a:ext uri="{FF2B5EF4-FFF2-40B4-BE49-F238E27FC236}">
                  <a16:creationId xmlns:a16="http://schemas.microsoft.com/office/drawing/2014/main" id="{986AF0A7-E444-422E-A792-564C087A6FA6}"/>
                </a:ext>
              </a:extLst>
            </p:cNvPr>
            <p:cNvSpPr/>
            <p:nvPr/>
          </p:nvSpPr>
          <p:spPr>
            <a:xfrm>
              <a:off x="8720964" y="325414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1" name="Rectangle 1280">
              <a:extLst>
                <a:ext uri="{FF2B5EF4-FFF2-40B4-BE49-F238E27FC236}">
                  <a16:creationId xmlns:a16="http://schemas.microsoft.com/office/drawing/2014/main" id="{52C9C588-CB47-4B72-B9FF-E8ADDB2C7620}"/>
                </a:ext>
              </a:extLst>
            </p:cNvPr>
            <p:cNvSpPr/>
            <p:nvPr/>
          </p:nvSpPr>
          <p:spPr>
            <a:xfrm>
              <a:off x="8835264" y="30666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2" name="Rectangle 1281">
              <a:extLst>
                <a:ext uri="{FF2B5EF4-FFF2-40B4-BE49-F238E27FC236}">
                  <a16:creationId xmlns:a16="http://schemas.microsoft.com/office/drawing/2014/main" id="{8FA1DE86-95FF-4B4F-B295-2A19D4F07E10}"/>
                </a:ext>
              </a:extLst>
            </p:cNvPr>
            <p:cNvSpPr/>
            <p:nvPr/>
          </p:nvSpPr>
          <p:spPr>
            <a:xfrm>
              <a:off x="8890497"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3" name="Rectangle 1282">
              <a:extLst>
                <a:ext uri="{FF2B5EF4-FFF2-40B4-BE49-F238E27FC236}">
                  <a16:creationId xmlns:a16="http://schemas.microsoft.com/office/drawing/2014/main" id="{152B4854-062D-4ADA-8647-7D5EDDCA3BFF}"/>
                </a:ext>
              </a:extLst>
            </p:cNvPr>
            <p:cNvSpPr/>
            <p:nvPr/>
          </p:nvSpPr>
          <p:spPr>
            <a:xfrm>
              <a:off x="8889495"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4" name="Rectangle 1283">
              <a:extLst>
                <a:ext uri="{FF2B5EF4-FFF2-40B4-BE49-F238E27FC236}">
                  <a16:creationId xmlns:a16="http://schemas.microsoft.com/office/drawing/2014/main" id="{A6CB468C-B5D3-4661-8F4B-43ED4DB3086F}"/>
                </a:ext>
              </a:extLst>
            </p:cNvPr>
            <p:cNvSpPr/>
            <p:nvPr/>
          </p:nvSpPr>
          <p:spPr>
            <a:xfrm>
              <a:off x="8835263" y="31268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5" name="Rectangle 1284">
              <a:extLst>
                <a:ext uri="{FF2B5EF4-FFF2-40B4-BE49-F238E27FC236}">
                  <a16:creationId xmlns:a16="http://schemas.microsoft.com/office/drawing/2014/main" id="{ABFA82DF-99C6-4F6D-A784-5B8E2BF70499}"/>
                </a:ext>
              </a:extLst>
            </p:cNvPr>
            <p:cNvSpPr/>
            <p:nvPr/>
          </p:nvSpPr>
          <p:spPr>
            <a:xfrm>
              <a:off x="8949792" y="30666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6" name="Rectangle 1285">
              <a:extLst>
                <a:ext uri="{FF2B5EF4-FFF2-40B4-BE49-F238E27FC236}">
                  <a16:creationId xmlns:a16="http://schemas.microsoft.com/office/drawing/2014/main" id="{89BCE996-F639-494F-8A2A-37664F9541B2}"/>
                </a:ext>
              </a:extLst>
            </p:cNvPr>
            <p:cNvSpPr/>
            <p:nvPr/>
          </p:nvSpPr>
          <p:spPr>
            <a:xfrm>
              <a:off x="9005025"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7" name="Rectangle 1286">
              <a:extLst>
                <a:ext uri="{FF2B5EF4-FFF2-40B4-BE49-F238E27FC236}">
                  <a16:creationId xmlns:a16="http://schemas.microsoft.com/office/drawing/2014/main" id="{2562EEEC-94E8-46FD-A38E-01380473B6D2}"/>
                </a:ext>
              </a:extLst>
            </p:cNvPr>
            <p:cNvSpPr/>
            <p:nvPr/>
          </p:nvSpPr>
          <p:spPr>
            <a:xfrm>
              <a:off x="9004023"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8" name="Rectangle 1287">
              <a:extLst>
                <a:ext uri="{FF2B5EF4-FFF2-40B4-BE49-F238E27FC236}">
                  <a16:creationId xmlns:a16="http://schemas.microsoft.com/office/drawing/2014/main" id="{D75DD65C-DE87-4242-8A0E-6B1FC8BB3E93}"/>
                </a:ext>
              </a:extLst>
            </p:cNvPr>
            <p:cNvSpPr/>
            <p:nvPr/>
          </p:nvSpPr>
          <p:spPr>
            <a:xfrm>
              <a:off x="8949791" y="31268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89" name="Rectangle 1288">
              <a:extLst>
                <a:ext uri="{FF2B5EF4-FFF2-40B4-BE49-F238E27FC236}">
                  <a16:creationId xmlns:a16="http://schemas.microsoft.com/office/drawing/2014/main" id="{3E44EC5A-9837-4DF6-B9F9-ACC792434733}"/>
                </a:ext>
              </a:extLst>
            </p:cNvPr>
            <p:cNvSpPr/>
            <p:nvPr/>
          </p:nvSpPr>
          <p:spPr>
            <a:xfrm>
              <a:off x="8834262" y="318970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0" name="Rectangle 1289">
              <a:extLst>
                <a:ext uri="{FF2B5EF4-FFF2-40B4-BE49-F238E27FC236}">
                  <a16:creationId xmlns:a16="http://schemas.microsoft.com/office/drawing/2014/main" id="{DE338BE1-082F-4048-A797-81883983EE4E}"/>
                </a:ext>
              </a:extLst>
            </p:cNvPr>
            <p:cNvSpPr/>
            <p:nvPr/>
          </p:nvSpPr>
          <p:spPr>
            <a:xfrm>
              <a:off x="8889495"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1" name="Rectangle 1290">
              <a:extLst>
                <a:ext uri="{FF2B5EF4-FFF2-40B4-BE49-F238E27FC236}">
                  <a16:creationId xmlns:a16="http://schemas.microsoft.com/office/drawing/2014/main" id="{3B70E051-BA28-464A-BBC5-4EB43B541D39}"/>
                </a:ext>
              </a:extLst>
            </p:cNvPr>
            <p:cNvSpPr/>
            <p:nvPr/>
          </p:nvSpPr>
          <p:spPr>
            <a:xfrm>
              <a:off x="8888493"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2" name="Rectangle 1291">
              <a:extLst>
                <a:ext uri="{FF2B5EF4-FFF2-40B4-BE49-F238E27FC236}">
                  <a16:creationId xmlns:a16="http://schemas.microsoft.com/office/drawing/2014/main" id="{0EE83F0E-9E8E-4213-9AD7-5BB6E1B536F9}"/>
                </a:ext>
              </a:extLst>
            </p:cNvPr>
            <p:cNvSpPr/>
            <p:nvPr/>
          </p:nvSpPr>
          <p:spPr>
            <a:xfrm>
              <a:off x="8834261" y="32499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3" name="Rectangle 1292">
              <a:extLst>
                <a:ext uri="{FF2B5EF4-FFF2-40B4-BE49-F238E27FC236}">
                  <a16:creationId xmlns:a16="http://schemas.microsoft.com/office/drawing/2014/main" id="{C03119D7-20D8-48CC-BC4B-9F9824E574F0}"/>
                </a:ext>
              </a:extLst>
            </p:cNvPr>
            <p:cNvSpPr/>
            <p:nvPr/>
          </p:nvSpPr>
          <p:spPr>
            <a:xfrm>
              <a:off x="8948790" y="318970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4" name="Rectangle 1293">
              <a:extLst>
                <a:ext uri="{FF2B5EF4-FFF2-40B4-BE49-F238E27FC236}">
                  <a16:creationId xmlns:a16="http://schemas.microsoft.com/office/drawing/2014/main" id="{ACACBF2E-F390-4BDF-B554-5FB03FF3CB5D}"/>
                </a:ext>
              </a:extLst>
            </p:cNvPr>
            <p:cNvSpPr/>
            <p:nvPr/>
          </p:nvSpPr>
          <p:spPr>
            <a:xfrm>
              <a:off x="9004023"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5" name="Rectangle 1294">
              <a:extLst>
                <a:ext uri="{FF2B5EF4-FFF2-40B4-BE49-F238E27FC236}">
                  <a16:creationId xmlns:a16="http://schemas.microsoft.com/office/drawing/2014/main" id="{CD903AE8-496B-459D-8A86-C8A9D8396D87}"/>
                </a:ext>
              </a:extLst>
            </p:cNvPr>
            <p:cNvSpPr/>
            <p:nvPr/>
          </p:nvSpPr>
          <p:spPr>
            <a:xfrm>
              <a:off x="9003021"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6" name="Rectangle 1295">
              <a:extLst>
                <a:ext uri="{FF2B5EF4-FFF2-40B4-BE49-F238E27FC236}">
                  <a16:creationId xmlns:a16="http://schemas.microsoft.com/office/drawing/2014/main" id="{037FF987-3B21-42B4-AEA8-8E89EBB07ED0}"/>
                </a:ext>
              </a:extLst>
            </p:cNvPr>
            <p:cNvSpPr/>
            <p:nvPr/>
          </p:nvSpPr>
          <p:spPr>
            <a:xfrm>
              <a:off x="8948789" y="32499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7" name="Rectangle 1296">
              <a:extLst>
                <a:ext uri="{FF2B5EF4-FFF2-40B4-BE49-F238E27FC236}">
                  <a16:creationId xmlns:a16="http://schemas.microsoft.com/office/drawing/2014/main" id="{EF865188-AE17-4391-9E92-16FBA7098882}"/>
                </a:ext>
              </a:extLst>
            </p:cNvPr>
            <p:cNvSpPr/>
            <p:nvPr/>
          </p:nvSpPr>
          <p:spPr>
            <a:xfrm>
              <a:off x="9063318" y="30666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8" name="Rectangle 1297">
              <a:extLst>
                <a:ext uri="{FF2B5EF4-FFF2-40B4-BE49-F238E27FC236}">
                  <a16:creationId xmlns:a16="http://schemas.microsoft.com/office/drawing/2014/main" id="{5F1A5897-AEBA-4B11-A9CD-6CB91992F8CC}"/>
                </a:ext>
              </a:extLst>
            </p:cNvPr>
            <p:cNvSpPr/>
            <p:nvPr/>
          </p:nvSpPr>
          <p:spPr>
            <a:xfrm>
              <a:off x="9118551"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99" name="Rectangle 1298">
              <a:extLst>
                <a:ext uri="{FF2B5EF4-FFF2-40B4-BE49-F238E27FC236}">
                  <a16:creationId xmlns:a16="http://schemas.microsoft.com/office/drawing/2014/main" id="{D309BB0E-C463-4383-9E5B-A74DA8CBF174}"/>
                </a:ext>
              </a:extLst>
            </p:cNvPr>
            <p:cNvSpPr/>
            <p:nvPr/>
          </p:nvSpPr>
          <p:spPr>
            <a:xfrm>
              <a:off x="9117549"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0" name="Rectangle 1299">
              <a:extLst>
                <a:ext uri="{FF2B5EF4-FFF2-40B4-BE49-F238E27FC236}">
                  <a16:creationId xmlns:a16="http://schemas.microsoft.com/office/drawing/2014/main" id="{2A3BA2F8-292F-4112-8776-81E9C326D04C}"/>
                </a:ext>
              </a:extLst>
            </p:cNvPr>
            <p:cNvSpPr/>
            <p:nvPr/>
          </p:nvSpPr>
          <p:spPr>
            <a:xfrm>
              <a:off x="9063317" y="31268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1" name="Rectangle 1300">
              <a:extLst>
                <a:ext uri="{FF2B5EF4-FFF2-40B4-BE49-F238E27FC236}">
                  <a16:creationId xmlns:a16="http://schemas.microsoft.com/office/drawing/2014/main" id="{85DF7E75-FF81-4D0B-B628-B999F5D9C531}"/>
                </a:ext>
              </a:extLst>
            </p:cNvPr>
            <p:cNvSpPr/>
            <p:nvPr/>
          </p:nvSpPr>
          <p:spPr>
            <a:xfrm>
              <a:off x="9177846" y="30666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2" name="Rectangle 1301">
              <a:extLst>
                <a:ext uri="{FF2B5EF4-FFF2-40B4-BE49-F238E27FC236}">
                  <a16:creationId xmlns:a16="http://schemas.microsoft.com/office/drawing/2014/main" id="{152DE926-80CE-4261-B1A9-6CDFBA8DEE95}"/>
                </a:ext>
              </a:extLst>
            </p:cNvPr>
            <p:cNvSpPr/>
            <p:nvPr/>
          </p:nvSpPr>
          <p:spPr>
            <a:xfrm>
              <a:off x="9233079"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3" name="Rectangle 1302">
              <a:extLst>
                <a:ext uri="{FF2B5EF4-FFF2-40B4-BE49-F238E27FC236}">
                  <a16:creationId xmlns:a16="http://schemas.microsoft.com/office/drawing/2014/main" id="{354BB63F-A2D0-4179-8114-893EA38E14E6}"/>
                </a:ext>
              </a:extLst>
            </p:cNvPr>
            <p:cNvSpPr/>
            <p:nvPr/>
          </p:nvSpPr>
          <p:spPr>
            <a:xfrm>
              <a:off x="9232077"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4" name="Rectangle 1303">
              <a:extLst>
                <a:ext uri="{FF2B5EF4-FFF2-40B4-BE49-F238E27FC236}">
                  <a16:creationId xmlns:a16="http://schemas.microsoft.com/office/drawing/2014/main" id="{6AF9151D-8D3E-4D7D-8FFF-89433DA50E22}"/>
                </a:ext>
              </a:extLst>
            </p:cNvPr>
            <p:cNvSpPr/>
            <p:nvPr/>
          </p:nvSpPr>
          <p:spPr>
            <a:xfrm>
              <a:off x="9177845" y="31268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5" name="Rectangle 1304">
              <a:extLst>
                <a:ext uri="{FF2B5EF4-FFF2-40B4-BE49-F238E27FC236}">
                  <a16:creationId xmlns:a16="http://schemas.microsoft.com/office/drawing/2014/main" id="{EFC2E8EE-E36F-4BA6-9125-9C8991EF4C12}"/>
                </a:ext>
              </a:extLst>
            </p:cNvPr>
            <p:cNvSpPr/>
            <p:nvPr/>
          </p:nvSpPr>
          <p:spPr>
            <a:xfrm>
              <a:off x="9062316" y="318970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6" name="Rectangle 1305">
              <a:extLst>
                <a:ext uri="{FF2B5EF4-FFF2-40B4-BE49-F238E27FC236}">
                  <a16:creationId xmlns:a16="http://schemas.microsoft.com/office/drawing/2014/main" id="{BE95211E-78D6-4ECC-86F6-C40EF2BE3959}"/>
                </a:ext>
              </a:extLst>
            </p:cNvPr>
            <p:cNvSpPr/>
            <p:nvPr/>
          </p:nvSpPr>
          <p:spPr>
            <a:xfrm>
              <a:off x="9117549"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7" name="Rectangle 1306">
              <a:extLst>
                <a:ext uri="{FF2B5EF4-FFF2-40B4-BE49-F238E27FC236}">
                  <a16:creationId xmlns:a16="http://schemas.microsoft.com/office/drawing/2014/main" id="{D7DA8151-E7DD-45D7-84E7-98DEFCE08A3F}"/>
                </a:ext>
              </a:extLst>
            </p:cNvPr>
            <p:cNvSpPr/>
            <p:nvPr/>
          </p:nvSpPr>
          <p:spPr>
            <a:xfrm>
              <a:off x="9116547"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8" name="Rectangle 1307">
              <a:extLst>
                <a:ext uri="{FF2B5EF4-FFF2-40B4-BE49-F238E27FC236}">
                  <a16:creationId xmlns:a16="http://schemas.microsoft.com/office/drawing/2014/main" id="{8F378C16-5E0A-4E89-974F-7439EF44FE01}"/>
                </a:ext>
              </a:extLst>
            </p:cNvPr>
            <p:cNvSpPr/>
            <p:nvPr/>
          </p:nvSpPr>
          <p:spPr>
            <a:xfrm>
              <a:off x="9062315" y="32499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09" name="Rectangle 1308">
              <a:extLst>
                <a:ext uri="{FF2B5EF4-FFF2-40B4-BE49-F238E27FC236}">
                  <a16:creationId xmlns:a16="http://schemas.microsoft.com/office/drawing/2014/main" id="{189A41E8-6A83-4ACB-A779-2446351DF39B}"/>
                </a:ext>
              </a:extLst>
            </p:cNvPr>
            <p:cNvSpPr/>
            <p:nvPr/>
          </p:nvSpPr>
          <p:spPr>
            <a:xfrm>
              <a:off x="9176844" y="318970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0" name="Rectangle 1309">
              <a:extLst>
                <a:ext uri="{FF2B5EF4-FFF2-40B4-BE49-F238E27FC236}">
                  <a16:creationId xmlns:a16="http://schemas.microsoft.com/office/drawing/2014/main" id="{FA5D57F2-C18B-421F-A9C0-378705F0E4EB}"/>
                </a:ext>
              </a:extLst>
            </p:cNvPr>
            <p:cNvSpPr/>
            <p:nvPr/>
          </p:nvSpPr>
          <p:spPr>
            <a:xfrm>
              <a:off x="9232077"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1" name="Rectangle 1310">
              <a:extLst>
                <a:ext uri="{FF2B5EF4-FFF2-40B4-BE49-F238E27FC236}">
                  <a16:creationId xmlns:a16="http://schemas.microsoft.com/office/drawing/2014/main" id="{8CC25175-7E06-4793-ABEF-943087BCE664}"/>
                </a:ext>
              </a:extLst>
            </p:cNvPr>
            <p:cNvSpPr/>
            <p:nvPr/>
          </p:nvSpPr>
          <p:spPr>
            <a:xfrm>
              <a:off x="9231075"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2" name="Rectangle 1311">
              <a:extLst>
                <a:ext uri="{FF2B5EF4-FFF2-40B4-BE49-F238E27FC236}">
                  <a16:creationId xmlns:a16="http://schemas.microsoft.com/office/drawing/2014/main" id="{14A3D48F-2FC5-4CDB-B035-AF3108A7B9DE}"/>
                </a:ext>
              </a:extLst>
            </p:cNvPr>
            <p:cNvSpPr/>
            <p:nvPr/>
          </p:nvSpPr>
          <p:spPr>
            <a:xfrm>
              <a:off x="9176843" y="32499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3" name="Rectangle 1312">
              <a:extLst>
                <a:ext uri="{FF2B5EF4-FFF2-40B4-BE49-F238E27FC236}">
                  <a16:creationId xmlns:a16="http://schemas.microsoft.com/office/drawing/2014/main" id="{21E98AC8-1B28-442B-AC32-7359555D80EC}"/>
                </a:ext>
              </a:extLst>
            </p:cNvPr>
            <p:cNvSpPr/>
            <p:nvPr/>
          </p:nvSpPr>
          <p:spPr>
            <a:xfrm>
              <a:off x="9289414"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4" name="Rectangle 1313">
              <a:extLst>
                <a:ext uri="{FF2B5EF4-FFF2-40B4-BE49-F238E27FC236}">
                  <a16:creationId xmlns:a16="http://schemas.microsoft.com/office/drawing/2014/main" id="{C827CF5A-4948-452F-AAF6-9622EC6F03A6}"/>
                </a:ext>
              </a:extLst>
            </p:cNvPr>
            <p:cNvSpPr/>
            <p:nvPr/>
          </p:nvSpPr>
          <p:spPr>
            <a:xfrm>
              <a:off x="9344647" y="3066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5" name="Rectangle 1314">
              <a:extLst>
                <a:ext uri="{FF2B5EF4-FFF2-40B4-BE49-F238E27FC236}">
                  <a16:creationId xmlns:a16="http://schemas.microsoft.com/office/drawing/2014/main" id="{26922B21-CC94-40FF-84BA-F9CB3D5811B5}"/>
                </a:ext>
              </a:extLst>
            </p:cNvPr>
            <p:cNvSpPr/>
            <p:nvPr/>
          </p:nvSpPr>
          <p:spPr>
            <a:xfrm>
              <a:off x="9343645" y="3126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6" name="Rectangle 1315">
              <a:extLst>
                <a:ext uri="{FF2B5EF4-FFF2-40B4-BE49-F238E27FC236}">
                  <a16:creationId xmlns:a16="http://schemas.microsoft.com/office/drawing/2014/main" id="{F6E27FA0-7C36-44E9-9882-D3B5BA7FBC74}"/>
                </a:ext>
              </a:extLst>
            </p:cNvPr>
            <p:cNvSpPr/>
            <p:nvPr/>
          </p:nvSpPr>
          <p:spPr>
            <a:xfrm>
              <a:off x="9289413"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7" name="Rectangle 1316">
              <a:extLst>
                <a:ext uri="{FF2B5EF4-FFF2-40B4-BE49-F238E27FC236}">
                  <a16:creationId xmlns:a16="http://schemas.microsoft.com/office/drawing/2014/main" id="{E93DD485-EA69-4A99-8BAE-58B51BDCA2E6}"/>
                </a:ext>
              </a:extLst>
            </p:cNvPr>
            <p:cNvSpPr/>
            <p:nvPr/>
          </p:nvSpPr>
          <p:spPr>
            <a:xfrm>
              <a:off x="9403942"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8" name="Rectangle 1317">
              <a:extLst>
                <a:ext uri="{FF2B5EF4-FFF2-40B4-BE49-F238E27FC236}">
                  <a16:creationId xmlns:a16="http://schemas.microsoft.com/office/drawing/2014/main" id="{CDE05723-E5D5-4A87-9846-744F837F72CC}"/>
                </a:ext>
              </a:extLst>
            </p:cNvPr>
            <p:cNvSpPr/>
            <p:nvPr/>
          </p:nvSpPr>
          <p:spPr>
            <a:xfrm>
              <a:off x="9459175" y="3066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19" name="Rectangle 1318">
              <a:extLst>
                <a:ext uri="{FF2B5EF4-FFF2-40B4-BE49-F238E27FC236}">
                  <a16:creationId xmlns:a16="http://schemas.microsoft.com/office/drawing/2014/main" id="{88E218FD-6C2B-4184-9FBD-A3EDA57E5671}"/>
                </a:ext>
              </a:extLst>
            </p:cNvPr>
            <p:cNvSpPr/>
            <p:nvPr/>
          </p:nvSpPr>
          <p:spPr>
            <a:xfrm>
              <a:off x="9458173" y="3126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0" name="Rectangle 1319">
              <a:extLst>
                <a:ext uri="{FF2B5EF4-FFF2-40B4-BE49-F238E27FC236}">
                  <a16:creationId xmlns:a16="http://schemas.microsoft.com/office/drawing/2014/main" id="{FDF39C12-1024-4EBD-8EF5-C212DAF37345}"/>
                </a:ext>
              </a:extLst>
            </p:cNvPr>
            <p:cNvSpPr/>
            <p:nvPr/>
          </p:nvSpPr>
          <p:spPr>
            <a:xfrm>
              <a:off x="9403941"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1" name="Rectangle 1320">
              <a:extLst>
                <a:ext uri="{FF2B5EF4-FFF2-40B4-BE49-F238E27FC236}">
                  <a16:creationId xmlns:a16="http://schemas.microsoft.com/office/drawing/2014/main" id="{FCF413C9-1D66-4B80-905B-019153DBA56E}"/>
                </a:ext>
              </a:extLst>
            </p:cNvPr>
            <p:cNvSpPr/>
            <p:nvPr/>
          </p:nvSpPr>
          <p:spPr>
            <a:xfrm>
              <a:off x="9288412"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2" name="Rectangle 1321">
              <a:extLst>
                <a:ext uri="{FF2B5EF4-FFF2-40B4-BE49-F238E27FC236}">
                  <a16:creationId xmlns:a16="http://schemas.microsoft.com/office/drawing/2014/main" id="{F1A8227E-2AB5-46E1-B9B7-22005F7BFE32}"/>
                </a:ext>
              </a:extLst>
            </p:cNvPr>
            <p:cNvSpPr/>
            <p:nvPr/>
          </p:nvSpPr>
          <p:spPr>
            <a:xfrm>
              <a:off x="9343645" y="3189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3" name="Rectangle 1322">
              <a:extLst>
                <a:ext uri="{FF2B5EF4-FFF2-40B4-BE49-F238E27FC236}">
                  <a16:creationId xmlns:a16="http://schemas.microsoft.com/office/drawing/2014/main" id="{5B8CD4D2-3266-4ED8-A306-AFB339F0E598}"/>
                </a:ext>
              </a:extLst>
            </p:cNvPr>
            <p:cNvSpPr/>
            <p:nvPr/>
          </p:nvSpPr>
          <p:spPr>
            <a:xfrm>
              <a:off x="9342643" y="3249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4" name="Rectangle 1323">
              <a:extLst>
                <a:ext uri="{FF2B5EF4-FFF2-40B4-BE49-F238E27FC236}">
                  <a16:creationId xmlns:a16="http://schemas.microsoft.com/office/drawing/2014/main" id="{60F52886-A09F-4EC4-BD85-464453D78FC9}"/>
                </a:ext>
              </a:extLst>
            </p:cNvPr>
            <p:cNvSpPr/>
            <p:nvPr/>
          </p:nvSpPr>
          <p:spPr>
            <a:xfrm>
              <a:off x="9288411"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5" name="Rectangle 1324">
              <a:extLst>
                <a:ext uri="{FF2B5EF4-FFF2-40B4-BE49-F238E27FC236}">
                  <a16:creationId xmlns:a16="http://schemas.microsoft.com/office/drawing/2014/main" id="{B281A83E-98C7-4664-A83B-BD3EEC482BAB}"/>
                </a:ext>
              </a:extLst>
            </p:cNvPr>
            <p:cNvSpPr/>
            <p:nvPr/>
          </p:nvSpPr>
          <p:spPr>
            <a:xfrm>
              <a:off x="9402940"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6" name="Rectangle 1325">
              <a:extLst>
                <a:ext uri="{FF2B5EF4-FFF2-40B4-BE49-F238E27FC236}">
                  <a16:creationId xmlns:a16="http://schemas.microsoft.com/office/drawing/2014/main" id="{3B5D811C-D57E-4422-91C8-62EA40FEE753}"/>
                </a:ext>
              </a:extLst>
            </p:cNvPr>
            <p:cNvSpPr/>
            <p:nvPr/>
          </p:nvSpPr>
          <p:spPr>
            <a:xfrm>
              <a:off x="9458173" y="3189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7" name="Rectangle 1326">
              <a:extLst>
                <a:ext uri="{FF2B5EF4-FFF2-40B4-BE49-F238E27FC236}">
                  <a16:creationId xmlns:a16="http://schemas.microsoft.com/office/drawing/2014/main" id="{A69B1819-5BA8-43C4-A070-14DA6B76FBF2}"/>
                </a:ext>
              </a:extLst>
            </p:cNvPr>
            <p:cNvSpPr/>
            <p:nvPr/>
          </p:nvSpPr>
          <p:spPr>
            <a:xfrm>
              <a:off x="9457171" y="3249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8" name="Rectangle 1327">
              <a:extLst>
                <a:ext uri="{FF2B5EF4-FFF2-40B4-BE49-F238E27FC236}">
                  <a16:creationId xmlns:a16="http://schemas.microsoft.com/office/drawing/2014/main" id="{734EFA22-1B04-4251-BBC8-3A389D556DF9}"/>
                </a:ext>
              </a:extLst>
            </p:cNvPr>
            <p:cNvSpPr/>
            <p:nvPr/>
          </p:nvSpPr>
          <p:spPr>
            <a:xfrm>
              <a:off x="9402939"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29" name="Rectangle 1328">
              <a:extLst>
                <a:ext uri="{FF2B5EF4-FFF2-40B4-BE49-F238E27FC236}">
                  <a16:creationId xmlns:a16="http://schemas.microsoft.com/office/drawing/2014/main" id="{08171154-4035-44CF-969C-146C4AB50D74}"/>
                </a:ext>
              </a:extLst>
            </p:cNvPr>
            <p:cNvSpPr/>
            <p:nvPr/>
          </p:nvSpPr>
          <p:spPr>
            <a:xfrm>
              <a:off x="9517468"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0" name="Rectangle 1329">
              <a:extLst>
                <a:ext uri="{FF2B5EF4-FFF2-40B4-BE49-F238E27FC236}">
                  <a16:creationId xmlns:a16="http://schemas.microsoft.com/office/drawing/2014/main" id="{40BD3279-CF4C-4E35-8707-100688F56506}"/>
                </a:ext>
              </a:extLst>
            </p:cNvPr>
            <p:cNvSpPr/>
            <p:nvPr/>
          </p:nvSpPr>
          <p:spPr>
            <a:xfrm>
              <a:off x="9572701" y="3066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1" name="Rectangle 1330">
              <a:extLst>
                <a:ext uri="{FF2B5EF4-FFF2-40B4-BE49-F238E27FC236}">
                  <a16:creationId xmlns:a16="http://schemas.microsoft.com/office/drawing/2014/main" id="{7DC57019-A557-449B-92F5-1E0AD0C77853}"/>
                </a:ext>
              </a:extLst>
            </p:cNvPr>
            <p:cNvSpPr/>
            <p:nvPr/>
          </p:nvSpPr>
          <p:spPr>
            <a:xfrm>
              <a:off x="9571699" y="3126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2" name="Rectangle 1331">
              <a:extLst>
                <a:ext uri="{FF2B5EF4-FFF2-40B4-BE49-F238E27FC236}">
                  <a16:creationId xmlns:a16="http://schemas.microsoft.com/office/drawing/2014/main" id="{1F694006-6C99-4E03-8461-670230587B2B}"/>
                </a:ext>
              </a:extLst>
            </p:cNvPr>
            <p:cNvSpPr/>
            <p:nvPr/>
          </p:nvSpPr>
          <p:spPr>
            <a:xfrm>
              <a:off x="9517467"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3" name="Rectangle 1332">
              <a:extLst>
                <a:ext uri="{FF2B5EF4-FFF2-40B4-BE49-F238E27FC236}">
                  <a16:creationId xmlns:a16="http://schemas.microsoft.com/office/drawing/2014/main" id="{4BB65773-3B4E-47B0-AF3F-AEBDD6E7D018}"/>
                </a:ext>
              </a:extLst>
            </p:cNvPr>
            <p:cNvSpPr/>
            <p:nvPr/>
          </p:nvSpPr>
          <p:spPr>
            <a:xfrm>
              <a:off x="9631996"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4" name="Rectangle 1333">
              <a:extLst>
                <a:ext uri="{FF2B5EF4-FFF2-40B4-BE49-F238E27FC236}">
                  <a16:creationId xmlns:a16="http://schemas.microsoft.com/office/drawing/2014/main" id="{C22ACAA0-036E-4D44-9004-72372F5DFEFC}"/>
                </a:ext>
              </a:extLst>
            </p:cNvPr>
            <p:cNvSpPr/>
            <p:nvPr/>
          </p:nvSpPr>
          <p:spPr>
            <a:xfrm>
              <a:off x="9687229" y="3066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5" name="Rectangle 1334">
              <a:extLst>
                <a:ext uri="{FF2B5EF4-FFF2-40B4-BE49-F238E27FC236}">
                  <a16:creationId xmlns:a16="http://schemas.microsoft.com/office/drawing/2014/main" id="{275DBF16-B757-450A-9D93-8B6574501E32}"/>
                </a:ext>
              </a:extLst>
            </p:cNvPr>
            <p:cNvSpPr/>
            <p:nvPr/>
          </p:nvSpPr>
          <p:spPr>
            <a:xfrm>
              <a:off x="9686227" y="3126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6" name="Rectangle 1335">
              <a:extLst>
                <a:ext uri="{FF2B5EF4-FFF2-40B4-BE49-F238E27FC236}">
                  <a16:creationId xmlns:a16="http://schemas.microsoft.com/office/drawing/2014/main" id="{F3927090-8FE4-4C17-89CF-1C3F57CC186E}"/>
                </a:ext>
              </a:extLst>
            </p:cNvPr>
            <p:cNvSpPr/>
            <p:nvPr/>
          </p:nvSpPr>
          <p:spPr>
            <a:xfrm>
              <a:off x="9631995"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7" name="Rectangle 1336">
              <a:extLst>
                <a:ext uri="{FF2B5EF4-FFF2-40B4-BE49-F238E27FC236}">
                  <a16:creationId xmlns:a16="http://schemas.microsoft.com/office/drawing/2014/main" id="{784E1AA0-2D52-4EF9-B30E-0270C100AFFB}"/>
                </a:ext>
              </a:extLst>
            </p:cNvPr>
            <p:cNvSpPr/>
            <p:nvPr/>
          </p:nvSpPr>
          <p:spPr>
            <a:xfrm>
              <a:off x="9516466"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8" name="Rectangle 1337">
              <a:extLst>
                <a:ext uri="{FF2B5EF4-FFF2-40B4-BE49-F238E27FC236}">
                  <a16:creationId xmlns:a16="http://schemas.microsoft.com/office/drawing/2014/main" id="{C9301981-0A7D-4305-93A4-C4010A5DEB82}"/>
                </a:ext>
              </a:extLst>
            </p:cNvPr>
            <p:cNvSpPr/>
            <p:nvPr/>
          </p:nvSpPr>
          <p:spPr>
            <a:xfrm>
              <a:off x="9571699" y="3189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39" name="Rectangle 1338">
              <a:extLst>
                <a:ext uri="{FF2B5EF4-FFF2-40B4-BE49-F238E27FC236}">
                  <a16:creationId xmlns:a16="http://schemas.microsoft.com/office/drawing/2014/main" id="{A3CA916A-9AD7-4165-9D9B-19D18BFE20C6}"/>
                </a:ext>
              </a:extLst>
            </p:cNvPr>
            <p:cNvSpPr/>
            <p:nvPr/>
          </p:nvSpPr>
          <p:spPr>
            <a:xfrm>
              <a:off x="9570697" y="3249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0" name="Rectangle 1339">
              <a:extLst>
                <a:ext uri="{FF2B5EF4-FFF2-40B4-BE49-F238E27FC236}">
                  <a16:creationId xmlns:a16="http://schemas.microsoft.com/office/drawing/2014/main" id="{F0405663-9D61-4C8C-B196-BE6008A81FF9}"/>
                </a:ext>
              </a:extLst>
            </p:cNvPr>
            <p:cNvSpPr/>
            <p:nvPr/>
          </p:nvSpPr>
          <p:spPr>
            <a:xfrm>
              <a:off x="9516465"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1" name="Rectangle 1340">
              <a:extLst>
                <a:ext uri="{FF2B5EF4-FFF2-40B4-BE49-F238E27FC236}">
                  <a16:creationId xmlns:a16="http://schemas.microsoft.com/office/drawing/2014/main" id="{45C5F590-B69B-4CCB-8045-350B0502D6F3}"/>
                </a:ext>
              </a:extLst>
            </p:cNvPr>
            <p:cNvSpPr/>
            <p:nvPr/>
          </p:nvSpPr>
          <p:spPr>
            <a:xfrm>
              <a:off x="9630994"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2" name="Rectangle 1341">
              <a:extLst>
                <a:ext uri="{FF2B5EF4-FFF2-40B4-BE49-F238E27FC236}">
                  <a16:creationId xmlns:a16="http://schemas.microsoft.com/office/drawing/2014/main" id="{FDA50930-418C-4992-BC4E-2492E680DC29}"/>
                </a:ext>
              </a:extLst>
            </p:cNvPr>
            <p:cNvSpPr/>
            <p:nvPr/>
          </p:nvSpPr>
          <p:spPr>
            <a:xfrm>
              <a:off x="9686227" y="3189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3" name="Rectangle 1342">
              <a:extLst>
                <a:ext uri="{FF2B5EF4-FFF2-40B4-BE49-F238E27FC236}">
                  <a16:creationId xmlns:a16="http://schemas.microsoft.com/office/drawing/2014/main" id="{0D29D101-0BF9-4CF5-91C6-EEA26E618027}"/>
                </a:ext>
              </a:extLst>
            </p:cNvPr>
            <p:cNvSpPr/>
            <p:nvPr/>
          </p:nvSpPr>
          <p:spPr>
            <a:xfrm>
              <a:off x="9685225" y="3249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4" name="Rectangle 1343">
              <a:extLst>
                <a:ext uri="{FF2B5EF4-FFF2-40B4-BE49-F238E27FC236}">
                  <a16:creationId xmlns:a16="http://schemas.microsoft.com/office/drawing/2014/main" id="{FDD6590D-2AC5-48F0-AB53-6FC9BB6E5717}"/>
                </a:ext>
              </a:extLst>
            </p:cNvPr>
            <p:cNvSpPr/>
            <p:nvPr/>
          </p:nvSpPr>
          <p:spPr>
            <a:xfrm>
              <a:off x="9630993"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5" name="Rectangle 1344">
              <a:extLst>
                <a:ext uri="{FF2B5EF4-FFF2-40B4-BE49-F238E27FC236}">
                  <a16:creationId xmlns:a16="http://schemas.microsoft.com/office/drawing/2014/main" id="{668E59A0-7041-409C-BE81-C92BBEC94FC9}"/>
                </a:ext>
              </a:extLst>
            </p:cNvPr>
            <p:cNvSpPr/>
            <p:nvPr/>
          </p:nvSpPr>
          <p:spPr>
            <a:xfrm>
              <a:off x="8378121" y="3313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6" name="Rectangle 1345">
              <a:extLst>
                <a:ext uri="{FF2B5EF4-FFF2-40B4-BE49-F238E27FC236}">
                  <a16:creationId xmlns:a16="http://schemas.microsoft.com/office/drawing/2014/main" id="{A3AF432B-9145-4408-940C-D8D2C361E2B1}"/>
                </a:ext>
              </a:extLst>
            </p:cNvPr>
            <p:cNvSpPr/>
            <p:nvPr/>
          </p:nvSpPr>
          <p:spPr>
            <a:xfrm>
              <a:off x="8433354" y="3313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7" name="Rectangle 1346">
              <a:extLst>
                <a:ext uri="{FF2B5EF4-FFF2-40B4-BE49-F238E27FC236}">
                  <a16:creationId xmlns:a16="http://schemas.microsoft.com/office/drawing/2014/main" id="{9E28FB28-2DA3-4ABC-93DF-0C6501B97CFB}"/>
                </a:ext>
              </a:extLst>
            </p:cNvPr>
            <p:cNvSpPr/>
            <p:nvPr/>
          </p:nvSpPr>
          <p:spPr>
            <a:xfrm>
              <a:off x="8432352" y="3374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8" name="Rectangle 1347">
              <a:extLst>
                <a:ext uri="{FF2B5EF4-FFF2-40B4-BE49-F238E27FC236}">
                  <a16:creationId xmlns:a16="http://schemas.microsoft.com/office/drawing/2014/main" id="{EBF3BF83-6040-4A15-8C12-C83B660C808D}"/>
                </a:ext>
              </a:extLst>
            </p:cNvPr>
            <p:cNvSpPr/>
            <p:nvPr/>
          </p:nvSpPr>
          <p:spPr>
            <a:xfrm>
              <a:off x="8378120" y="3374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49" name="Rectangle 1348">
              <a:extLst>
                <a:ext uri="{FF2B5EF4-FFF2-40B4-BE49-F238E27FC236}">
                  <a16:creationId xmlns:a16="http://schemas.microsoft.com/office/drawing/2014/main" id="{8818378E-53AF-4637-8A11-BF8999EC687E}"/>
                </a:ext>
              </a:extLst>
            </p:cNvPr>
            <p:cNvSpPr/>
            <p:nvPr/>
          </p:nvSpPr>
          <p:spPr>
            <a:xfrm>
              <a:off x="8492649" y="3313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0" name="Rectangle 1349">
              <a:extLst>
                <a:ext uri="{FF2B5EF4-FFF2-40B4-BE49-F238E27FC236}">
                  <a16:creationId xmlns:a16="http://schemas.microsoft.com/office/drawing/2014/main" id="{FFFB5FD0-B917-4BE9-A082-CC28DF4D975E}"/>
                </a:ext>
              </a:extLst>
            </p:cNvPr>
            <p:cNvSpPr/>
            <p:nvPr/>
          </p:nvSpPr>
          <p:spPr>
            <a:xfrm>
              <a:off x="8547882" y="3313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1" name="Rectangle 1350">
              <a:extLst>
                <a:ext uri="{FF2B5EF4-FFF2-40B4-BE49-F238E27FC236}">
                  <a16:creationId xmlns:a16="http://schemas.microsoft.com/office/drawing/2014/main" id="{D2D88242-8E77-4830-B593-EE9ADEC9151E}"/>
                </a:ext>
              </a:extLst>
            </p:cNvPr>
            <p:cNvSpPr/>
            <p:nvPr/>
          </p:nvSpPr>
          <p:spPr>
            <a:xfrm>
              <a:off x="8546880" y="3374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2" name="Rectangle 1351">
              <a:extLst>
                <a:ext uri="{FF2B5EF4-FFF2-40B4-BE49-F238E27FC236}">
                  <a16:creationId xmlns:a16="http://schemas.microsoft.com/office/drawing/2014/main" id="{828422F6-480A-4F6C-B35C-10DC08CF8336}"/>
                </a:ext>
              </a:extLst>
            </p:cNvPr>
            <p:cNvSpPr/>
            <p:nvPr/>
          </p:nvSpPr>
          <p:spPr>
            <a:xfrm>
              <a:off x="8492648" y="3374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3" name="Rectangle 1352">
              <a:extLst>
                <a:ext uri="{FF2B5EF4-FFF2-40B4-BE49-F238E27FC236}">
                  <a16:creationId xmlns:a16="http://schemas.microsoft.com/office/drawing/2014/main" id="{5575B55A-0DC2-4ADB-AF06-2DE0EAA44598}"/>
                </a:ext>
              </a:extLst>
            </p:cNvPr>
            <p:cNvSpPr/>
            <p:nvPr/>
          </p:nvSpPr>
          <p:spPr>
            <a:xfrm>
              <a:off x="8377119" y="343698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4" name="Rectangle 1353">
              <a:extLst>
                <a:ext uri="{FF2B5EF4-FFF2-40B4-BE49-F238E27FC236}">
                  <a16:creationId xmlns:a16="http://schemas.microsoft.com/office/drawing/2014/main" id="{A53DC9FD-DDD9-4003-AFE7-11D86B3E95C8}"/>
                </a:ext>
              </a:extLst>
            </p:cNvPr>
            <p:cNvSpPr/>
            <p:nvPr/>
          </p:nvSpPr>
          <p:spPr>
            <a:xfrm>
              <a:off x="8432352" y="34369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5" name="Rectangle 1354">
              <a:extLst>
                <a:ext uri="{FF2B5EF4-FFF2-40B4-BE49-F238E27FC236}">
                  <a16:creationId xmlns:a16="http://schemas.microsoft.com/office/drawing/2014/main" id="{CABF35CC-C2F1-4683-BA5B-B7A29AEF87E4}"/>
                </a:ext>
              </a:extLst>
            </p:cNvPr>
            <p:cNvSpPr/>
            <p:nvPr/>
          </p:nvSpPr>
          <p:spPr>
            <a:xfrm>
              <a:off x="8431350" y="3497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6" name="Rectangle 1355">
              <a:extLst>
                <a:ext uri="{FF2B5EF4-FFF2-40B4-BE49-F238E27FC236}">
                  <a16:creationId xmlns:a16="http://schemas.microsoft.com/office/drawing/2014/main" id="{9DEF0C93-2B2D-4C17-BAEA-605B9EF17D3B}"/>
                </a:ext>
              </a:extLst>
            </p:cNvPr>
            <p:cNvSpPr/>
            <p:nvPr/>
          </p:nvSpPr>
          <p:spPr>
            <a:xfrm>
              <a:off x="8377118" y="3497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7" name="Rectangle 1356">
              <a:extLst>
                <a:ext uri="{FF2B5EF4-FFF2-40B4-BE49-F238E27FC236}">
                  <a16:creationId xmlns:a16="http://schemas.microsoft.com/office/drawing/2014/main" id="{1B17975C-D053-4637-9AB3-3E17F5B65035}"/>
                </a:ext>
              </a:extLst>
            </p:cNvPr>
            <p:cNvSpPr/>
            <p:nvPr/>
          </p:nvSpPr>
          <p:spPr>
            <a:xfrm>
              <a:off x="8491647" y="343698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8" name="Rectangle 1357">
              <a:extLst>
                <a:ext uri="{FF2B5EF4-FFF2-40B4-BE49-F238E27FC236}">
                  <a16:creationId xmlns:a16="http://schemas.microsoft.com/office/drawing/2014/main" id="{5644609B-C4F3-43DE-86E3-F31774421B14}"/>
                </a:ext>
              </a:extLst>
            </p:cNvPr>
            <p:cNvSpPr/>
            <p:nvPr/>
          </p:nvSpPr>
          <p:spPr>
            <a:xfrm>
              <a:off x="8546880" y="34369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59" name="Rectangle 1358">
              <a:extLst>
                <a:ext uri="{FF2B5EF4-FFF2-40B4-BE49-F238E27FC236}">
                  <a16:creationId xmlns:a16="http://schemas.microsoft.com/office/drawing/2014/main" id="{58D966F2-1F93-4338-BD35-F2F6B55C17FF}"/>
                </a:ext>
              </a:extLst>
            </p:cNvPr>
            <p:cNvSpPr/>
            <p:nvPr/>
          </p:nvSpPr>
          <p:spPr>
            <a:xfrm>
              <a:off x="8545878" y="3497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0" name="Rectangle 1359">
              <a:extLst>
                <a:ext uri="{FF2B5EF4-FFF2-40B4-BE49-F238E27FC236}">
                  <a16:creationId xmlns:a16="http://schemas.microsoft.com/office/drawing/2014/main" id="{F6930BB5-3DB8-4C7D-8B3B-E152A81F11B8}"/>
                </a:ext>
              </a:extLst>
            </p:cNvPr>
            <p:cNvSpPr/>
            <p:nvPr/>
          </p:nvSpPr>
          <p:spPr>
            <a:xfrm>
              <a:off x="8491646" y="3497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1" name="Rectangle 1360">
              <a:extLst>
                <a:ext uri="{FF2B5EF4-FFF2-40B4-BE49-F238E27FC236}">
                  <a16:creationId xmlns:a16="http://schemas.microsoft.com/office/drawing/2014/main" id="{8C5BE168-DC72-44E6-A5FE-FA5840ACECBD}"/>
                </a:ext>
              </a:extLst>
            </p:cNvPr>
            <p:cNvSpPr/>
            <p:nvPr/>
          </p:nvSpPr>
          <p:spPr>
            <a:xfrm>
              <a:off x="8376871" y="3557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2" name="Rectangle 1361">
              <a:extLst>
                <a:ext uri="{FF2B5EF4-FFF2-40B4-BE49-F238E27FC236}">
                  <a16:creationId xmlns:a16="http://schemas.microsoft.com/office/drawing/2014/main" id="{6EBDD3B5-0C86-481F-85AB-5607B82397E3}"/>
                </a:ext>
              </a:extLst>
            </p:cNvPr>
            <p:cNvSpPr/>
            <p:nvPr/>
          </p:nvSpPr>
          <p:spPr>
            <a:xfrm>
              <a:off x="8432104" y="3557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3" name="Rectangle 1362">
              <a:extLst>
                <a:ext uri="{FF2B5EF4-FFF2-40B4-BE49-F238E27FC236}">
                  <a16:creationId xmlns:a16="http://schemas.microsoft.com/office/drawing/2014/main" id="{0D71110A-6927-4BD6-AE0F-234E25AE06AA}"/>
                </a:ext>
              </a:extLst>
            </p:cNvPr>
            <p:cNvSpPr/>
            <p:nvPr/>
          </p:nvSpPr>
          <p:spPr>
            <a:xfrm>
              <a:off x="8431102" y="3617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4" name="Rectangle 1363">
              <a:extLst>
                <a:ext uri="{FF2B5EF4-FFF2-40B4-BE49-F238E27FC236}">
                  <a16:creationId xmlns:a16="http://schemas.microsoft.com/office/drawing/2014/main" id="{EE92A467-9BED-40BC-A83A-F5FFA82DA51D}"/>
                </a:ext>
              </a:extLst>
            </p:cNvPr>
            <p:cNvSpPr/>
            <p:nvPr/>
          </p:nvSpPr>
          <p:spPr>
            <a:xfrm>
              <a:off x="8376870" y="361766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5" name="Rectangle 1364">
              <a:extLst>
                <a:ext uri="{FF2B5EF4-FFF2-40B4-BE49-F238E27FC236}">
                  <a16:creationId xmlns:a16="http://schemas.microsoft.com/office/drawing/2014/main" id="{BD4FB704-BF44-4FB6-B4F8-708E12E28DDA}"/>
                </a:ext>
              </a:extLst>
            </p:cNvPr>
            <p:cNvSpPr/>
            <p:nvPr/>
          </p:nvSpPr>
          <p:spPr>
            <a:xfrm>
              <a:off x="8491399" y="3557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6" name="Rectangle 1365">
              <a:extLst>
                <a:ext uri="{FF2B5EF4-FFF2-40B4-BE49-F238E27FC236}">
                  <a16:creationId xmlns:a16="http://schemas.microsoft.com/office/drawing/2014/main" id="{60C6C030-F47E-4ECA-9A1B-623656D25D97}"/>
                </a:ext>
              </a:extLst>
            </p:cNvPr>
            <p:cNvSpPr/>
            <p:nvPr/>
          </p:nvSpPr>
          <p:spPr>
            <a:xfrm>
              <a:off x="8546632" y="3557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7" name="Rectangle 1366">
              <a:extLst>
                <a:ext uri="{FF2B5EF4-FFF2-40B4-BE49-F238E27FC236}">
                  <a16:creationId xmlns:a16="http://schemas.microsoft.com/office/drawing/2014/main" id="{52189EA2-CA42-4817-AAF0-C04E639B456E}"/>
                </a:ext>
              </a:extLst>
            </p:cNvPr>
            <p:cNvSpPr/>
            <p:nvPr/>
          </p:nvSpPr>
          <p:spPr>
            <a:xfrm>
              <a:off x="8545630" y="3617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8" name="Rectangle 1367">
              <a:extLst>
                <a:ext uri="{FF2B5EF4-FFF2-40B4-BE49-F238E27FC236}">
                  <a16:creationId xmlns:a16="http://schemas.microsoft.com/office/drawing/2014/main" id="{24D90AA0-0BA1-429C-A97D-5EC166E50731}"/>
                </a:ext>
              </a:extLst>
            </p:cNvPr>
            <p:cNvSpPr/>
            <p:nvPr/>
          </p:nvSpPr>
          <p:spPr>
            <a:xfrm>
              <a:off x="8491398" y="361766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9" name="Rectangle 1368">
              <a:extLst>
                <a:ext uri="{FF2B5EF4-FFF2-40B4-BE49-F238E27FC236}">
                  <a16:creationId xmlns:a16="http://schemas.microsoft.com/office/drawing/2014/main" id="{53F64BB6-4469-41F3-89A4-4F4889545840}"/>
                </a:ext>
              </a:extLst>
            </p:cNvPr>
            <p:cNvSpPr/>
            <p:nvPr/>
          </p:nvSpPr>
          <p:spPr>
            <a:xfrm>
              <a:off x="8375869" y="368049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0" name="Rectangle 1369">
              <a:extLst>
                <a:ext uri="{FF2B5EF4-FFF2-40B4-BE49-F238E27FC236}">
                  <a16:creationId xmlns:a16="http://schemas.microsoft.com/office/drawing/2014/main" id="{6B9AA4A4-67A8-41A3-BD48-3B3AC9A92567}"/>
                </a:ext>
              </a:extLst>
            </p:cNvPr>
            <p:cNvSpPr/>
            <p:nvPr/>
          </p:nvSpPr>
          <p:spPr>
            <a:xfrm>
              <a:off x="8431102" y="36804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1" name="Rectangle 1370">
              <a:extLst>
                <a:ext uri="{FF2B5EF4-FFF2-40B4-BE49-F238E27FC236}">
                  <a16:creationId xmlns:a16="http://schemas.microsoft.com/office/drawing/2014/main" id="{5BFA57C5-8FD8-400E-BFDC-EC7BC66FBCA6}"/>
                </a:ext>
              </a:extLst>
            </p:cNvPr>
            <p:cNvSpPr/>
            <p:nvPr/>
          </p:nvSpPr>
          <p:spPr>
            <a:xfrm>
              <a:off x="8430100" y="3740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2" name="Rectangle 1371">
              <a:extLst>
                <a:ext uri="{FF2B5EF4-FFF2-40B4-BE49-F238E27FC236}">
                  <a16:creationId xmlns:a16="http://schemas.microsoft.com/office/drawing/2014/main" id="{7C66994B-E620-484C-BCD8-8B5AF3BC5DAA}"/>
                </a:ext>
              </a:extLst>
            </p:cNvPr>
            <p:cNvSpPr/>
            <p:nvPr/>
          </p:nvSpPr>
          <p:spPr>
            <a:xfrm>
              <a:off x="8375868" y="37407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3" name="Rectangle 1372">
              <a:extLst>
                <a:ext uri="{FF2B5EF4-FFF2-40B4-BE49-F238E27FC236}">
                  <a16:creationId xmlns:a16="http://schemas.microsoft.com/office/drawing/2014/main" id="{242FC970-016F-44F3-AD79-293A7389128C}"/>
                </a:ext>
              </a:extLst>
            </p:cNvPr>
            <p:cNvSpPr/>
            <p:nvPr/>
          </p:nvSpPr>
          <p:spPr>
            <a:xfrm>
              <a:off x="8490397" y="368049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4" name="Rectangle 1373">
              <a:extLst>
                <a:ext uri="{FF2B5EF4-FFF2-40B4-BE49-F238E27FC236}">
                  <a16:creationId xmlns:a16="http://schemas.microsoft.com/office/drawing/2014/main" id="{A13F0EEF-A4C9-4135-AC61-7F8775822255}"/>
                </a:ext>
              </a:extLst>
            </p:cNvPr>
            <p:cNvSpPr/>
            <p:nvPr/>
          </p:nvSpPr>
          <p:spPr>
            <a:xfrm>
              <a:off x="8545630" y="36804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5" name="Rectangle 1374">
              <a:extLst>
                <a:ext uri="{FF2B5EF4-FFF2-40B4-BE49-F238E27FC236}">
                  <a16:creationId xmlns:a16="http://schemas.microsoft.com/office/drawing/2014/main" id="{B11AD107-A987-4D6C-AF00-E90ABDF178F8}"/>
                </a:ext>
              </a:extLst>
            </p:cNvPr>
            <p:cNvSpPr/>
            <p:nvPr/>
          </p:nvSpPr>
          <p:spPr>
            <a:xfrm>
              <a:off x="8544628" y="3740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6" name="Rectangle 1375">
              <a:extLst>
                <a:ext uri="{FF2B5EF4-FFF2-40B4-BE49-F238E27FC236}">
                  <a16:creationId xmlns:a16="http://schemas.microsoft.com/office/drawing/2014/main" id="{C273D0B2-DBFC-4D25-BE6C-6A8C5D816EB1}"/>
                </a:ext>
              </a:extLst>
            </p:cNvPr>
            <p:cNvSpPr/>
            <p:nvPr/>
          </p:nvSpPr>
          <p:spPr>
            <a:xfrm>
              <a:off x="8490396" y="37407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7" name="Rectangle 1376">
              <a:extLst>
                <a:ext uri="{FF2B5EF4-FFF2-40B4-BE49-F238E27FC236}">
                  <a16:creationId xmlns:a16="http://schemas.microsoft.com/office/drawing/2014/main" id="{940A5C49-AC43-47A3-BD1C-0ED16A886E00}"/>
                </a:ext>
              </a:extLst>
            </p:cNvPr>
            <p:cNvSpPr/>
            <p:nvPr/>
          </p:nvSpPr>
          <p:spPr>
            <a:xfrm>
              <a:off x="8606175" y="3313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8" name="Rectangle 1377">
              <a:extLst>
                <a:ext uri="{FF2B5EF4-FFF2-40B4-BE49-F238E27FC236}">
                  <a16:creationId xmlns:a16="http://schemas.microsoft.com/office/drawing/2014/main" id="{7024FED1-96CF-49D5-8807-97D38FD9785E}"/>
                </a:ext>
              </a:extLst>
            </p:cNvPr>
            <p:cNvSpPr/>
            <p:nvPr/>
          </p:nvSpPr>
          <p:spPr>
            <a:xfrm>
              <a:off x="8661408" y="3313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9" name="Rectangle 1378">
              <a:extLst>
                <a:ext uri="{FF2B5EF4-FFF2-40B4-BE49-F238E27FC236}">
                  <a16:creationId xmlns:a16="http://schemas.microsoft.com/office/drawing/2014/main" id="{D85D9F94-C696-48CE-BD2F-3F57B1AD5467}"/>
                </a:ext>
              </a:extLst>
            </p:cNvPr>
            <p:cNvSpPr/>
            <p:nvPr/>
          </p:nvSpPr>
          <p:spPr>
            <a:xfrm>
              <a:off x="8660406" y="3374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0" name="Rectangle 1379">
              <a:extLst>
                <a:ext uri="{FF2B5EF4-FFF2-40B4-BE49-F238E27FC236}">
                  <a16:creationId xmlns:a16="http://schemas.microsoft.com/office/drawing/2014/main" id="{F20307DB-1656-4966-A004-A8D1F45EC723}"/>
                </a:ext>
              </a:extLst>
            </p:cNvPr>
            <p:cNvSpPr/>
            <p:nvPr/>
          </p:nvSpPr>
          <p:spPr>
            <a:xfrm>
              <a:off x="8606174" y="3374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1" name="Rectangle 1380">
              <a:extLst>
                <a:ext uri="{FF2B5EF4-FFF2-40B4-BE49-F238E27FC236}">
                  <a16:creationId xmlns:a16="http://schemas.microsoft.com/office/drawing/2014/main" id="{B6432A07-E0B7-4B58-9937-94FA4CC48222}"/>
                </a:ext>
              </a:extLst>
            </p:cNvPr>
            <p:cNvSpPr/>
            <p:nvPr/>
          </p:nvSpPr>
          <p:spPr>
            <a:xfrm>
              <a:off x="8720703" y="3313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2" name="Rectangle 1381">
              <a:extLst>
                <a:ext uri="{FF2B5EF4-FFF2-40B4-BE49-F238E27FC236}">
                  <a16:creationId xmlns:a16="http://schemas.microsoft.com/office/drawing/2014/main" id="{76075ED8-4A88-427E-A219-D8AE5D8A5CBB}"/>
                </a:ext>
              </a:extLst>
            </p:cNvPr>
            <p:cNvSpPr/>
            <p:nvPr/>
          </p:nvSpPr>
          <p:spPr>
            <a:xfrm>
              <a:off x="8775936" y="3313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3" name="Rectangle 1382">
              <a:extLst>
                <a:ext uri="{FF2B5EF4-FFF2-40B4-BE49-F238E27FC236}">
                  <a16:creationId xmlns:a16="http://schemas.microsoft.com/office/drawing/2014/main" id="{D03F1E7D-FA5B-4E3F-923A-27EEC3F0920C}"/>
                </a:ext>
              </a:extLst>
            </p:cNvPr>
            <p:cNvSpPr/>
            <p:nvPr/>
          </p:nvSpPr>
          <p:spPr>
            <a:xfrm>
              <a:off x="8774934" y="33741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4" name="Rectangle 1383">
              <a:extLst>
                <a:ext uri="{FF2B5EF4-FFF2-40B4-BE49-F238E27FC236}">
                  <a16:creationId xmlns:a16="http://schemas.microsoft.com/office/drawing/2014/main" id="{C6B8FB4A-5789-4301-9DB3-A5C4EA454A44}"/>
                </a:ext>
              </a:extLst>
            </p:cNvPr>
            <p:cNvSpPr/>
            <p:nvPr/>
          </p:nvSpPr>
          <p:spPr>
            <a:xfrm>
              <a:off x="8720702" y="337415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5" name="Rectangle 1384">
              <a:extLst>
                <a:ext uri="{FF2B5EF4-FFF2-40B4-BE49-F238E27FC236}">
                  <a16:creationId xmlns:a16="http://schemas.microsoft.com/office/drawing/2014/main" id="{3E7C59E8-EEBE-4308-96CC-01B25AF6B54E}"/>
                </a:ext>
              </a:extLst>
            </p:cNvPr>
            <p:cNvSpPr/>
            <p:nvPr/>
          </p:nvSpPr>
          <p:spPr>
            <a:xfrm>
              <a:off x="8605173" y="343698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6" name="Rectangle 1385">
              <a:extLst>
                <a:ext uri="{FF2B5EF4-FFF2-40B4-BE49-F238E27FC236}">
                  <a16:creationId xmlns:a16="http://schemas.microsoft.com/office/drawing/2014/main" id="{F12D2357-3496-44B9-B5A5-38B9657ABECD}"/>
                </a:ext>
              </a:extLst>
            </p:cNvPr>
            <p:cNvSpPr/>
            <p:nvPr/>
          </p:nvSpPr>
          <p:spPr>
            <a:xfrm>
              <a:off x="8660406" y="34369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7" name="Rectangle 1386">
              <a:extLst>
                <a:ext uri="{FF2B5EF4-FFF2-40B4-BE49-F238E27FC236}">
                  <a16:creationId xmlns:a16="http://schemas.microsoft.com/office/drawing/2014/main" id="{46391D23-5CFE-455C-A798-EA7314DFCC7E}"/>
                </a:ext>
              </a:extLst>
            </p:cNvPr>
            <p:cNvSpPr/>
            <p:nvPr/>
          </p:nvSpPr>
          <p:spPr>
            <a:xfrm>
              <a:off x="8659404" y="3497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8" name="Rectangle 1387">
              <a:extLst>
                <a:ext uri="{FF2B5EF4-FFF2-40B4-BE49-F238E27FC236}">
                  <a16:creationId xmlns:a16="http://schemas.microsoft.com/office/drawing/2014/main" id="{04704C6F-0529-4439-B631-FB29FD46283B}"/>
                </a:ext>
              </a:extLst>
            </p:cNvPr>
            <p:cNvSpPr/>
            <p:nvPr/>
          </p:nvSpPr>
          <p:spPr>
            <a:xfrm>
              <a:off x="8605172" y="3497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89" name="Rectangle 1388">
              <a:extLst>
                <a:ext uri="{FF2B5EF4-FFF2-40B4-BE49-F238E27FC236}">
                  <a16:creationId xmlns:a16="http://schemas.microsoft.com/office/drawing/2014/main" id="{ACFF1E10-249D-4189-B7B1-F308DBB05B96}"/>
                </a:ext>
              </a:extLst>
            </p:cNvPr>
            <p:cNvSpPr/>
            <p:nvPr/>
          </p:nvSpPr>
          <p:spPr>
            <a:xfrm>
              <a:off x="8719701" y="343698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0" name="Rectangle 1389">
              <a:extLst>
                <a:ext uri="{FF2B5EF4-FFF2-40B4-BE49-F238E27FC236}">
                  <a16:creationId xmlns:a16="http://schemas.microsoft.com/office/drawing/2014/main" id="{7D593AC7-A56A-4D16-BF24-0ACA2430B2E8}"/>
                </a:ext>
              </a:extLst>
            </p:cNvPr>
            <p:cNvSpPr/>
            <p:nvPr/>
          </p:nvSpPr>
          <p:spPr>
            <a:xfrm>
              <a:off x="8774934" y="343698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1" name="Rectangle 1390">
              <a:extLst>
                <a:ext uri="{FF2B5EF4-FFF2-40B4-BE49-F238E27FC236}">
                  <a16:creationId xmlns:a16="http://schemas.microsoft.com/office/drawing/2014/main" id="{E7615BF2-5291-4AD1-AFF0-585F85932CF0}"/>
                </a:ext>
              </a:extLst>
            </p:cNvPr>
            <p:cNvSpPr/>
            <p:nvPr/>
          </p:nvSpPr>
          <p:spPr>
            <a:xfrm>
              <a:off x="8773932" y="34972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2" name="Rectangle 1391">
              <a:extLst>
                <a:ext uri="{FF2B5EF4-FFF2-40B4-BE49-F238E27FC236}">
                  <a16:creationId xmlns:a16="http://schemas.microsoft.com/office/drawing/2014/main" id="{A7BD0916-6AA1-4A1D-A64B-87F896DAD38E}"/>
                </a:ext>
              </a:extLst>
            </p:cNvPr>
            <p:cNvSpPr/>
            <p:nvPr/>
          </p:nvSpPr>
          <p:spPr>
            <a:xfrm>
              <a:off x="8719700" y="349721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3" name="Rectangle 1392">
              <a:extLst>
                <a:ext uri="{FF2B5EF4-FFF2-40B4-BE49-F238E27FC236}">
                  <a16:creationId xmlns:a16="http://schemas.microsoft.com/office/drawing/2014/main" id="{E4CF6BE4-7D41-466D-9279-49C0A380BA65}"/>
                </a:ext>
              </a:extLst>
            </p:cNvPr>
            <p:cNvSpPr/>
            <p:nvPr/>
          </p:nvSpPr>
          <p:spPr>
            <a:xfrm>
              <a:off x="8604925" y="3557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4" name="Rectangle 1393">
              <a:extLst>
                <a:ext uri="{FF2B5EF4-FFF2-40B4-BE49-F238E27FC236}">
                  <a16:creationId xmlns:a16="http://schemas.microsoft.com/office/drawing/2014/main" id="{0D2228BC-B1A6-4CD5-A297-2CEFFB0266E1}"/>
                </a:ext>
              </a:extLst>
            </p:cNvPr>
            <p:cNvSpPr/>
            <p:nvPr/>
          </p:nvSpPr>
          <p:spPr>
            <a:xfrm>
              <a:off x="8660158" y="3557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5" name="Rectangle 1394">
              <a:extLst>
                <a:ext uri="{FF2B5EF4-FFF2-40B4-BE49-F238E27FC236}">
                  <a16:creationId xmlns:a16="http://schemas.microsoft.com/office/drawing/2014/main" id="{ACBB69DF-353E-480A-877D-EE832793194F}"/>
                </a:ext>
              </a:extLst>
            </p:cNvPr>
            <p:cNvSpPr/>
            <p:nvPr/>
          </p:nvSpPr>
          <p:spPr>
            <a:xfrm>
              <a:off x="8659156" y="3617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6" name="Rectangle 1395">
              <a:extLst>
                <a:ext uri="{FF2B5EF4-FFF2-40B4-BE49-F238E27FC236}">
                  <a16:creationId xmlns:a16="http://schemas.microsoft.com/office/drawing/2014/main" id="{D6C88C8F-5E47-4789-877E-E62C91BF45BC}"/>
                </a:ext>
              </a:extLst>
            </p:cNvPr>
            <p:cNvSpPr/>
            <p:nvPr/>
          </p:nvSpPr>
          <p:spPr>
            <a:xfrm>
              <a:off x="8604924" y="361766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7" name="Rectangle 1396">
              <a:extLst>
                <a:ext uri="{FF2B5EF4-FFF2-40B4-BE49-F238E27FC236}">
                  <a16:creationId xmlns:a16="http://schemas.microsoft.com/office/drawing/2014/main" id="{37E681EA-11F0-4E47-AF46-74830612BB94}"/>
                </a:ext>
              </a:extLst>
            </p:cNvPr>
            <p:cNvSpPr/>
            <p:nvPr/>
          </p:nvSpPr>
          <p:spPr>
            <a:xfrm>
              <a:off x="8719453" y="355743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8" name="Rectangle 1397">
              <a:extLst>
                <a:ext uri="{FF2B5EF4-FFF2-40B4-BE49-F238E27FC236}">
                  <a16:creationId xmlns:a16="http://schemas.microsoft.com/office/drawing/2014/main" id="{492DBB58-AF3D-4201-993F-EB5D110042F3}"/>
                </a:ext>
              </a:extLst>
            </p:cNvPr>
            <p:cNvSpPr/>
            <p:nvPr/>
          </p:nvSpPr>
          <p:spPr>
            <a:xfrm>
              <a:off x="8774686" y="35574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9" name="Rectangle 1398">
              <a:extLst>
                <a:ext uri="{FF2B5EF4-FFF2-40B4-BE49-F238E27FC236}">
                  <a16:creationId xmlns:a16="http://schemas.microsoft.com/office/drawing/2014/main" id="{D51A2C95-0007-4CA9-BD4C-A9ABB085FF0D}"/>
                </a:ext>
              </a:extLst>
            </p:cNvPr>
            <p:cNvSpPr/>
            <p:nvPr/>
          </p:nvSpPr>
          <p:spPr>
            <a:xfrm>
              <a:off x="8773684" y="361766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0" name="Rectangle 1399">
              <a:extLst>
                <a:ext uri="{FF2B5EF4-FFF2-40B4-BE49-F238E27FC236}">
                  <a16:creationId xmlns:a16="http://schemas.microsoft.com/office/drawing/2014/main" id="{DA404BBE-7966-4B4E-8FED-F90C11FCE8BB}"/>
                </a:ext>
              </a:extLst>
            </p:cNvPr>
            <p:cNvSpPr/>
            <p:nvPr/>
          </p:nvSpPr>
          <p:spPr>
            <a:xfrm>
              <a:off x="8719452" y="361766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1" name="Rectangle 1400">
              <a:extLst>
                <a:ext uri="{FF2B5EF4-FFF2-40B4-BE49-F238E27FC236}">
                  <a16:creationId xmlns:a16="http://schemas.microsoft.com/office/drawing/2014/main" id="{028B6A4C-2A64-4364-880A-9827DD2FD7BE}"/>
                </a:ext>
              </a:extLst>
            </p:cNvPr>
            <p:cNvSpPr/>
            <p:nvPr/>
          </p:nvSpPr>
          <p:spPr>
            <a:xfrm>
              <a:off x="8603923" y="368049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2" name="Rectangle 1401">
              <a:extLst>
                <a:ext uri="{FF2B5EF4-FFF2-40B4-BE49-F238E27FC236}">
                  <a16:creationId xmlns:a16="http://schemas.microsoft.com/office/drawing/2014/main" id="{FDCE90A4-D6F4-4B3F-8069-BF6619E20908}"/>
                </a:ext>
              </a:extLst>
            </p:cNvPr>
            <p:cNvSpPr/>
            <p:nvPr/>
          </p:nvSpPr>
          <p:spPr>
            <a:xfrm>
              <a:off x="8659156" y="36804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3" name="Rectangle 1402">
              <a:extLst>
                <a:ext uri="{FF2B5EF4-FFF2-40B4-BE49-F238E27FC236}">
                  <a16:creationId xmlns:a16="http://schemas.microsoft.com/office/drawing/2014/main" id="{81E941C9-505E-452D-BA88-C63EDA85B42A}"/>
                </a:ext>
              </a:extLst>
            </p:cNvPr>
            <p:cNvSpPr/>
            <p:nvPr/>
          </p:nvSpPr>
          <p:spPr>
            <a:xfrm>
              <a:off x="8658154" y="3740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4" name="Rectangle 1403">
              <a:extLst>
                <a:ext uri="{FF2B5EF4-FFF2-40B4-BE49-F238E27FC236}">
                  <a16:creationId xmlns:a16="http://schemas.microsoft.com/office/drawing/2014/main" id="{E1635FD9-EE67-4578-9315-986BF960B415}"/>
                </a:ext>
              </a:extLst>
            </p:cNvPr>
            <p:cNvSpPr/>
            <p:nvPr/>
          </p:nvSpPr>
          <p:spPr>
            <a:xfrm>
              <a:off x="8603922" y="37407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5" name="Rectangle 1404">
              <a:extLst>
                <a:ext uri="{FF2B5EF4-FFF2-40B4-BE49-F238E27FC236}">
                  <a16:creationId xmlns:a16="http://schemas.microsoft.com/office/drawing/2014/main" id="{BDDF087F-05E1-48A8-B92D-15341D628FD1}"/>
                </a:ext>
              </a:extLst>
            </p:cNvPr>
            <p:cNvSpPr/>
            <p:nvPr/>
          </p:nvSpPr>
          <p:spPr>
            <a:xfrm>
              <a:off x="8718451" y="368049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6" name="Rectangle 1405">
              <a:extLst>
                <a:ext uri="{FF2B5EF4-FFF2-40B4-BE49-F238E27FC236}">
                  <a16:creationId xmlns:a16="http://schemas.microsoft.com/office/drawing/2014/main" id="{FEA0D5B9-AE21-4F6C-932A-396850709222}"/>
                </a:ext>
              </a:extLst>
            </p:cNvPr>
            <p:cNvSpPr/>
            <p:nvPr/>
          </p:nvSpPr>
          <p:spPr>
            <a:xfrm>
              <a:off x="8773684" y="36804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7" name="Rectangle 1406">
              <a:extLst>
                <a:ext uri="{FF2B5EF4-FFF2-40B4-BE49-F238E27FC236}">
                  <a16:creationId xmlns:a16="http://schemas.microsoft.com/office/drawing/2014/main" id="{00A08E57-B18E-4E85-9D76-32CC1F0A0F81}"/>
                </a:ext>
              </a:extLst>
            </p:cNvPr>
            <p:cNvSpPr/>
            <p:nvPr/>
          </p:nvSpPr>
          <p:spPr>
            <a:xfrm>
              <a:off x="8772682" y="37407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8" name="Rectangle 1407">
              <a:extLst>
                <a:ext uri="{FF2B5EF4-FFF2-40B4-BE49-F238E27FC236}">
                  <a16:creationId xmlns:a16="http://schemas.microsoft.com/office/drawing/2014/main" id="{8ED1E9C4-2E81-483E-A534-D2FE9BF3149F}"/>
                </a:ext>
              </a:extLst>
            </p:cNvPr>
            <p:cNvSpPr/>
            <p:nvPr/>
          </p:nvSpPr>
          <p:spPr>
            <a:xfrm>
              <a:off x="8718450" y="37407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09" name="Rectangle 1408">
              <a:extLst>
                <a:ext uri="{FF2B5EF4-FFF2-40B4-BE49-F238E27FC236}">
                  <a16:creationId xmlns:a16="http://schemas.microsoft.com/office/drawing/2014/main" id="{5D5ADE0B-9C89-4996-9448-09B5E5B20ABE}"/>
                </a:ext>
              </a:extLst>
            </p:cNvPr>
            <p:cNvSpPr/>
            <p:nvPr/>
          </p:nvSpPr>
          <p:spPr>
            <a:xfrm>
              <a:off x="8835449" y="33113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0" name="Rectangle 1409">
              <a:extLst>
                <a:ext uri="{FF2B5EF4-FFF2-40B4-BE49-F238E27FC236}">
                  <a16:creationId xmlns:a16="http://schemas.microsoft.com/office/drawing/2014/main" id="{DD9825B2-1B41-4702-AC69-E701C692C7F4}"/>
                </a:ext>
              </a:extLst>
            </p:cNvPr>
            <p:cNvSpPr/>
            <p:nvPr/>
          </p:nvSpPr>
          <p:spPr>
            <a:xfrm>
              <a:off x="8890682" y="33113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1" name="Rectangle 1410">
              <a:extLst>
                <a:ext uri="{FF2B5EF4-FFF2-40B4-BE49-F238E27FC236}">
                  <a16:creationId xmlns:a16="http://schemas.microsoft.com/office/drawing/2014/main" id="{B1ED0DE7-C5B7-42F5-96F5-6D4923564FA0}"/>
                </a:ext>
              </a:extLst>
            </p:cNvPr>
            <p:cNvSpPr/>
            <p:nvPr/>
          </p:nvSpPr>
          <p:spPr>
            <a:xfrm>
              <a:off x="8889680" y="33715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2" name="Rectangle 1411">
              <a:extLst>
                <a:ext uri="{FF2B5EF4-FFF2-40B4-BE49-F238E27FC236}">
                  <a16:creationId xmlns:a16="http://schemas.microsoft.com/office/drawing/2014/main" id="{5A00359B-CBDB-41BA-954E-63BEC8860378}"/>
                </a:ext>
              </a:extLst>
            </p:cNvPr>
            <p:cNvSpPr/>
            <p:nvPr/>
          </p:nvSpPr>
          <p:spPr>
            <a:xfrm>
              <a:off x="8835448" y="33715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3" name="Rectangle 1412">
              <a:extLst>
                <a:ext uri="{FF2B5EF4-FFF2-40B4-BE49-F238E27FC236}">
                  <a16:creationId xmlns:a16="http://schemas.microsoft.com/office/drawing/2014/main" id="{E047E775-DF8F-47DD-8A3D-5D511012CE3E}"/>
                </a:ext>
              </a:extLst>
            </p:cNvPr>
            <p:cNvSpPr/>
            <p:nvPr/>
          </p:nvSpPr>
          <p:spPr>
            <a:xfrm>
              <a:off x="8949977" y="33113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4" name="Rectangle 1413">
              <a:extLst>
                <a:ext uri="{FF2B5EF4-FFF2-40B4-BE49-F238E27FC236}">
                  <a16:creationId xmlns:a16="http://schemas.microsoft.com/office/drawing/2014/main" id="{CC7006BF-AFAE-45B7-998B-49BD3537D732}"/>
                </a:ext>
              </a:extLst>
            </p:cNvPr>
            <p:cNvSpPr/>
            <p:nvPr/>
          </p:nvSpPr>
          <p:spPr>
            <a:xfrm>
              <a:off x="9005210" y="33113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5" name="Rectangle 1414">
              <a:extLst>
                <a:ext uri="{FF2B5EF4-FFF2-40B4-BE49-F238E27FC236}">
                  <a16:creationId xmlns:a16="http://schemas.microsoft.com/office/drawing/2014/main" id="{FF26964E-DAC7-45EB-9AEC-BBB9E63D5A65}"/>
                </a:ext>
              </a:extLst>
            </p:cNvPr>
            <p:cNvSpPr/>
            <p:nvPr/>
          </p:nvSpPr>
          <p:spPr>
            <a:xfrm>
              <a:off x="9004208" y="33715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6" name="Rectangle 1415">
              <a:extLst>
                <a:ext uri="{FF2B5EF4-FFF2-40B4-BE49-F238E27FC236}">
                  <a16:creationId xmlns:a16="http://schemas.microsoft.com/office/drawing/2014/main" id="{A17D6626-1D74-43E6-99FC-D9BE275643DA}"/>
                </a:ext>
              </a:extLst>
            </p:cNvPr>
            <p:cNvSpPr/>
            <p:nvPr/>
          </p:nvSpPr>
          <p:spPr>
            <a:xfrm>
              <a:off x="8949976" y="33715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7" name="Rectangle 1416">
              <a:extLst>
                <a:ext uri="{FF2B5EF4-FFF2-40B4-BE49-F238E27FC236}">
                  <a16:creationId xmlns:a16="http://schemas.microsoft.com/office/drawing/2014/main" id="{A8D8F630-2931-419B-B70A-AC3307C3BF1F}"/>
                </a:ext>
              </a:extLst>
            </p:cNvPr>
            <p:cNvSpPr/>
            <p:nvPr/>
          </p:nvSpPr>
          <p:spPr>
            <a:xfrm>
              <a:off x="8834447" y="3434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8" name="Rectangle 1417">
              <a:extLst>
                <a:ext uri="{FF2B5EF4-FFF2-40B4-BE49-F238E27FC236}">
                  <a16:creationId xmlns:a16="http://schemas.microsoft.com/office/drawing/2014/main" id="{BC40F42A-3F85-4AB0-9EA5-B9137D3917E3}"/>
                </a:ext>
              </a:extLst>
            </p:cNvPr>
            <p:cNvSpPr/>
            <p:nvPr/>
          </p:nvSpPr>
          <p:spPr>
            <a:xfrm>
              <a:off x="8889680" y="34343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19" name="Rectangle 1418">
              <a:extLst>
                <a:ext uri="{FF2B5EF4-FFF2-40B4-BE49-F238E27FC236}">
                  <a16:creationId xmlns:a16="http://schemas.microsoft.com/office/drawing/2014/main" id="{0BCB55F1-86EA-411A-96B0-3D50B98D228D}"/>
                </a:ext>
              </a:extLst>
            </p:cNvPr>
            <p:cNvSpPr/>
            <p:nvPr/>
          </p:nvSpPr>
          <p:spPr>
            <a:xfrm>
              <a:off x="8888678" y="34946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0" name="Rectangle 1419">
              <a:extLst>
                <a:ext uri="{FF2B5EF4-FFF2-40B4-BE49-F238E27FC236}">
                  <a16:creationId xmlns:a16="http://schemas.microsoft.com/office/drawing/2014/main" id="{8F9A56DF-A744-45BE-BB00-8A813FA8AB5C}"/>
                </a:ext>
              </a:extLst>
            </p:cNvPr>
            <p:cNvSpPr/>
            <p:nvPr/>
          </p:nvSpPr>
          <p:spPr>
            <a:xfrm>
              <a:off x="8834446" y="34946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1" name="Rectangle 1420">
              <a:extLst>
                <a:ext uri="{FF2B5EF4-FFF2-40B4-BE49-F238E27FC236}">
                  <a16:creationId xmlns:a16="http://schemas.microsoft.com/office/drawing/2014/main" id="{56F60A64-2AE7-4E69-A303-F4C7575EDFCF}"/>
                </a:ext>
              </a:extLst>
            </p:cNvPr>
            <p:cNvSpPr/>
            <p:nvPr/>
          </p:nvSpPr>
          <p:spPr>
            <a:xfrm>
              <a:off x="8948975" y="3434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2" name="Rectangle 1421">
              <a:extLst>
                <a:ext uri="{FF2B5EF4-FFF2-40B4-BE49-F238E27FC236}">
                  <a16:creationId xmlns:a16="http://schemas.microsoft.com/office/drawing/2014/main" id="{C8A4312A-AA14-4E5D-8AAD-73741842EF32}"/>
                </a:ext>
              </a:extLst>
            </p:cNvPr>
            <p:cNvSpPr/>
            <p:nvPr/>
          </p:nvSpPr>
          <p:spPr>
            <a:xfrm>
              <a:off x="9004208" y="34343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3" name="Rectangle 1422">
              <a:extLst>
                <a:ext uri="{FF2B5EF4-FFF2-40B4-BE49-F238E27FC236}">
                  <a16:creationId xmlns:a16="http://schemas.microsoft.com/office/drawing/2014/main" id="{40B6E3DD-5417-48AD-BFEC-95BB11319F40}"/>
                </a:ext>
              </a:extLst>
            </p:cNvPr>
            <p:cNvSpPr/>
            <p:nvPr/>
          </p:nvSpPr>
          <p:spPr>
            <a:xfrm>
              <a:off x="9003206" y="34946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4" name="Rectangle 1423">
              <a:extLst>
                <a:ext uri="{FF2B5EF4-FFF2-40B4-BE49-F238E27FC236}">
                  <a16:creationId xmlns:a16="http://schemas.microsoft.com/office/drawing/2014/main" id="{AA8DAE40-20E6-443A-A174-51B3003674E8}"/>
                </a:ext>
              </a:extLst>
            </p:cNvPr>
            <p:cNvSpPr/>
            <p:nvPr/>
          </p:nvSpPr>
          <p:spPr>
            <a:xfrm>
              <a:off x="8948974" y="34946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5" name="Rectangle 1424">
              <a:extLst>
                <a:ext uri="{FF2B5EF4-FFF2-40B4-BE49-F238E27FC236}">
                  <a16:creationId xmlns:a16="http://schemas.microsoft.com/office/drawing/2014/main" id="{9152861F-E8C7-4A81-AC71-5382532B8860}"/>
                </a:ext>
              </a:extLst>
            </p:cNvPr>
            <p:cNvSpPr/>
            <p:nvPr/>
          </p:nvSpPr>
          <p:spPr>
            <a:xfrm>
              <a:off x="8834199" y="35548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6" name="Rectangle 1425">
              <a:extLst>
                <a:ext uri="{FF2B5EF4-FFF2-40B4-BE49-F238E27FC236}">
                  <a16:creationId xmlns:a16="http://schemas.microsoft.com/office/drawing/2014/main" id="{4699B344-91FF-4061-8B38-A512970D333A}"/>
                </a:ext>
              </a:extLst>
            </p:cNvPr>
            <p:cNvSpPr/>
            <p:nvPr/>
          </p:nvSpPr>
          <p:spPr>
            <a:xfrm>
              <a:off x="8889432" y="35548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7" name="Rectangle 1426">
              <a:extLst>
                <a:ext uri="{FF2B5EF4-FFF2-40B4-BE49-F238E27FC236}">
                  <a16:creationId xmlns:a16="http://schemas.microsoft.com/office/drawing/2014/main" id="{A2FAE2F9-E862-4187-A7FC-C93FF22249DE}"/>
                </a:ext>
              </a:extLst>
            </p:cNvPr>
            <p:cNvSpPr/>
            <p:nvPr/>
          </p:nvSpPr>
          <p:spPr>
            <a:xfrm>
              <a:off x="8888430" y="36150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8" name="Rectangle 1427">
              <a:extLst>
                <a:ext uri="{FF2B5EF4-FFF2-40B4-BE49-F238E27FC236}">
                  <a16:creationId xmlns:a16="http://schemas.microsoft.com/office/drawing/2014/main" id="{E3B7E2DE-21FB-490B-83BC-E3609DBB86A1}"/>
                </a:ext>
              </a:extLst>
            </p:cNvPr>
            <p:cNvSpPr/>
            <p:nvPr/>
          </p:nvSpPr>
          <p:spPr>
            <a:xfrm>
              <a:off x="8834198" y="36150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29" name="Rectangle 1428">
              <a:extLst>
                <a:ext uri="{FF2B5EF4-FFF2-40B4-BE49-F238E27FC236}">
                  <a16:creationId xmlns:a16="http://schemas.microsoft.com/office/drawing/2014/main" id="{4C34E0FA-4184-4AF2-B353-270E6E922CE5}"/>
                </a:ext>
              </a:extLst>
            </p:cNvPr>
            <p:cNvSpPr/>
            <p:nvPr/>
          </p:nvSpPr>
          <p:spPr>
            <a:xfrm>
              <a:off x="8948727" y="35548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0" name="Rectangle 1429">
              <a:extLst>
                <a:ext uri="{FF2B5EF4-FFF2-40B4-BE49-F238E27FC236}">
                  <a16:creationId xmlns:a16="http://schemas.microsoft.com/office/drawing/2014/main" id="{4A10C81E-FDA0-499D-8A43-83150AF23B18}"/>
                </a:ext>
              </a:extLst>
            </p:cNvPr>
            <p:cNvSpPr/>
            <p:nvPr/>
          </p:nvSpPr>
          <p:spPr>
            <a:xfrm>
              <a:off x="9003960" y="35548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1" name="Rectangle 1430">
              <a:extLst>
                <a:ext uri="{FF2B5EF4-FFF2-40B4-BE49-F238E27FC236}">
                  <a16:creationId xmlns:a16="http://schemas.microsoft.com/office/drawing/2014/main" id="{25C63CB3-7915-4281-8D07-EB01D880A259}"/>
                </a:ext>
              </a:extLst>
            </p:cNvPr>
            <p:cNvSpPr/>
            <p:nvPr/>
          </p:nvSpPr>
          <p:spPr>
            <a:xfrm>
              <a:off x="9002958" y="36150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2" name="Rectangle 1431">
              <a:extLst>
                <a:ext uri="{FF2B5EF4-FFF2-40B4-BE49-F238E27FC236}">
                  <a16:creationId xmlns:a16="http://schemas.microsoft.com/office/drawing/2014/main" id="{9DD52A05-F507-4B98-9E10-0D11925AEFC1}"/>
                </a:ext>
              </a:extLst>
            </p:cNvPr>
            <p:cNvSpPr/>
            <p:nvPr/>
          </p:nvSpPr>
          <p:spPr>
            <a:xfrm>
              <a:off x="8948726" y="36150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3" name="Rectangle 1432">
              <a:extLst>
                <a:ext uri="{FF2B5EF4-FFF2-40B4-BE49-F238E27FC236}">
                  <a16:creationId xmlns:a16="http://schemas.microsoft.com/office/drawing/2014/main" id="{21117F5D-1C96-4165-8DA9-E40CBF9BCA20}"/>
                </a:ext>
              </a:extLst>
            </p:cNvPr>
            <p:cNvSpPr/>
            <p:nvPr/>
          </p:nvSpPr>
          <p:spPr>
            <a:xfrm>
              <a:off x="8833197" y="3677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4" name="Rectangle 1433">
              <a:extLst>
                <a:ext uri="{FF2B5EF4-FFF2-40B4-BE49-F238E27FC236}">
                  <a16:creationId xmlns:a16="http://schemas.microsoft.com/office/drawing/2014/main" id="{35DCCF90-8E34-4DC4-A868-D3100B479243}"/>
                </a:ext>
              </a:extLst>
            </p:cNvPr>
            <p:cNvSpPr/>
            <p:nvPr/>
          </p:nvSpPr>
          <p:spPr>
            <a:xfrm>
              <a:off x="8888430" y="36778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5" name="Rectangle 1434">
              <a:extLst>
                <a:ext uri="{FF2B5EF4-FFF2-40B4-BE49-F238E27FC236}">
                  <a16:creationId xmlns:a16="http://schemas.microsoft.com/office/drawing/2014/main" id="{A8C9D130-B1F6-469A-A83F-96AA30806AF5}"/>
                </a:ext>
              </a:extLst>
            </p:cNvPr>
            <p:cNvSpPr/>
            <p:nvPr/>
          </p:nvSpPr>
          <p:spPr>
            <a:xfrm>
              <a:off x="8887428" y="37381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6" name="Rectangle 1435">
              <a:extLst>
                <a:ext uri="{FF2B5EF4-FFF2-40B4-BE49-F238E27FC236}">
                  <a16:creationId xmlns:a16="http://schemas.microsoft.com/office/drawing/2014/main" id="{0E4C1344-7C97-42B1-97F5-C891B9C29E4F}"/>
                </a:ext>
              </a:extLst>
            </p:cNvPr>
            <p:cNvSpPr/>
            <p:nvPr/>
          </p:nvSpPr>
          <p:spPr>
            <a:xfrm>
              <a:off x="8833196" y="37381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7" name="Rectangle 1436">
              <a:extLst>
                <a:ext uri="{FF2B5EF4-FFF2-40B4-BE49-F238E27FC236}">
                  <a16:creationId xmlns:a16="http://schemas.microsoft.com/office/drawing/2014/main" id="{B20B53C9-653C-4C63-B1B5-B1FD33805BCF}"/>
                </a:ext>
              </a:extLst>
            </p:cNvPr>
            <p:cNvSpPr/>
            <p:nvPr/>
          </p:nvSpPr>
          <p:spPr>
            <a:xfrm>
              <a:off x="8947725" y="3677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8" name="Rectangle 1437">
              <a:extLst>
                <a:ext uri="{FF2B5EF4-FFF2-40B4-BE49-F238E27FC236}">
                  <a16:creationId xmlns:a16="http://schemas.microsoft.com/office/drawing/2014/main" id="{8B5035B2-545C-4B0D-BE66-09A39674602C}"/>
                </a:ext>
              </a:extLst>
            </p:cNvPr>
            <p:cNvSpPr/>
            <p:nvPr/>
          </p:nvSpPr>
          <p:spPr>
            <a:xfrm>
              <a:off x="9002958" y="36778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39" name="Rectangle 1438">
              <a:extLst>
                <a:ext uri="{FF2B5EF4-FFF2-40B4-BE49-F238E27FC236}">
                  <a16:creationId xmlns:a16="http://schemas.microsoft.com/office/drawing/2014/main" id="{AC16A63F-87A8-4E76-BB4D-51BAB197D2BA}"/>
                </a:ext>
              </a:extLst>
            </p:cNvPr>
            <p:cNvSpPr/>
            <p:nvPr/>
          </p:nvSpPr>
          <p:spPr>
            <a:xfrm>
              <a:off x="9001956" y="37381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0" name="Rectangle 1439">
              <a:extLst>
                <a:ext uri="{FF2B5EF4-FFF2-40B4-BE49-F238E27FC236}">
                  <a16:creationId xmlns:a16="http://schemas.microsoft.com/office/drawing/2014/main" id="{8BBF63F2-6A02-4221-91FA-3657E35AAE32}"/>
                </a:ext>
              </a:extLst>
            </p:cNvPr>
            <p:cNvSpPr/>
            <p:nvPr/>
          </p:nvSpPr>
          <p:spPr>
            <a:xfrm>
              <a:off x="8947724" y="37381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1" name="Rectangle 1440">
              <a:extLst>
                <a:ext uri="{FF2B5EF4-FFF2-40B4-BE49-F238E27FC236}">
                  <a16:creationId xmlns:a16="http://schemas.microsoft.com/office/drawing/2014/main" id="{88D77942-2075-484E-BD2B-4810DB4AE351}"/>
                </a:ext>
              </a:extLst>
            </p:cNvPr>
            <p:cNvSpPr/>
            <p:nvPr/>
          </p:nvSpPr>
          <p:spPr>
            <a:xfrm>
              <a:off x="9063503" y="33113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2" name="Rectangle 1441">
              <a:extLst>
                <a:ext uri="{FF2B5EF4-FFF2-40B4-BE49-F238E27FC236}">
                  <a16:creationId xmlns:a16="http://schemas.microsoft.com/office/drawing/2014/main" id="{C3E7E4C6-3804-4E53-BD29-581B640C2F07}"/>
                </a:ext>
              </a:extLst>
            </p:cNvPr>
            <p:cNvSpPr/>
            <p:nvPr/>
          </p:nvSpPr>
          <p:spPr>
            <a:xfrm>
              <a:off x="9118736" y="33113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3" name="Rectangle 1442">
              <a:extLst>
                <a:ext uri="{FF2B5EF4-FFF2-40B4-BE49-F238E27FC236}">
                  <a16:creationId xmlns:a16="http://schemas.microsoft.com/office/drawing/2014/main" id="{3A009927-4192-4560-A261-72B0CFEFCABB}"/>
                </a:ext>
              </a:extLst>
            </p:cNvPr>
            <p:cNvSpPr/>
            <p:nvPr/>
          </p:nvSpPr>
          <p:spPr>
            <a:xfrm>
              <a:off x="9117734" y="33715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4" name="Rectangle 1443">
              <a:extLst>
                <a:ext uri="{FF2B5EF4-FFF2-40B4-BE49-F238E27FC236}">
                  <a16:creationId xmlns:a16="http://schemas.microsoft.com/office/drawing/2014/main" id="{5BDED373-444E-4B4A-8765-C6D87A6C64B7}"/>
                </a:ext>
              </a:extLst>
            </p:cNvPr>
            <p:cNvSpPr/>
            <p:nvPr/>
          </p:nvSpPr>
          <p:spPr>
            <a:xfrm>
              <a:off x="9063502" y="33715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5" name="Rectangle 1444">
              <a:extLst>
                <a:ext uri="{FF2B5EF4-FFF2-40B4-BE49-F238E27FC236}">
                  <a16:creationId xmlns:a16="http://schemas.microsoft.com/office/drawing/2014/main" id="{EE3D7275-6D80-4BF9-AD98-6116FE25C8A1}"/>
                </a:ext>
              </a:extLst>
            </p:cNvPr>
            <p:cNvSpPr/>
            <p:nvPr/>
          </p:nvSpPr>
          <p:spPr>
            <a:xfrm>
              <a:off x="9178031" y="33113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6" name="Rectangle 1445">
              <a:extLst>
                <a:ext uri="{FF2B5EF4-FFF2-40B4-BE49-F238E27FC236}">
                  <a16:creationId xmlns:a16="http://schemas.microsoft.com/office/drawing/2014/main" id="{F2F22010-32FD-4EE6-9065-F7F25974C9F5}"/>
                </a:ext>
              </a:extLst>
            </p:cNvPr>
            <p:cNvSpPr/>
            <p:nvPr/>
          </p:nvSpPr>
          <p:spPr>
            <a:xfrm>
              <a:off x="9233264" y="33113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7" name="Rectangle 1446">
              <a:extLst>
                <a:ext uri="{FF2B5EF4-FFF2-40B4-BE49-F238E27FC236}">
                  <a16:creationId xmlns:a16="http://schemas.microsoft.com/office/drawing/2014/main" id="{98558D7D-31D6-4257-92DD-55FAF75C40C6}"/>
                </a:ext>
              </a:extLst>
            </p:cNvPr>
            <p:cNvSpPr/>
            <p:nvPr/>
          </p:nvSpPr>
          <p:spPr>
            <a:xfrm>
              <a:off x="9232262" y="33715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8" name="Rectangle 1447">
              <a:extLst>
                <a:ext uri="{FF2B5EF4-FFF2-40B4-BE49-F238E27FC236}">
                  <a16:creationId xmlns:a16="http://schemas.microsoft.com/office/drawing/2014/main" id="{45C0F32E-5CB2-49B1-BBF8-29B700D16E04}"/>
                </a:ext>
              </a:extLst>
            </p:cNvPr>
            <p:cNvSpPr/>
            <p:nvPr/>
          </p:nvSpPr>
          <p:spPr>
            <a:xfrm>
              <a:off x="9178030" y="33715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9" name="Rectangle 1448">
              <a:extLst>
                <a:ext uri="{FF2B5EF4-FFF2-40B4-BE49-F238E27FC236}">
                  <a16:creationId xmlns:a16="http://schemas.microsoft.com/office/drawing/2014/main" id="{AD0BD1E1-1FAC-4F1A-A4F4-C4FC0EECA415}"/>
                </a:ext>
              </a:extLst>
            </p:cNvPr>
            <p:cNvSpPr/>
            <p:nvPr/>
          </p:nvSpPr>
          <p:spPr>
            <a:xfrm>
              <a:off x="9062501" y="3434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0" name="Rectangle 1449">
              <a:extLst>
                <a:ext uri="{FF2B5EF4-FFF2-40B4-BE49-F238E27FC236}">
                  <a16:creationId xmlns:a16="http://schemas.microsoft.com/office/drawing/2014/main" id="{F5C3D899-311B-4A34-AC10-916E19EFEC83}"/>
                </a:ext>
              </a:extLst>
            </p:cNvPr>
            <p:cNvSpPr/>
            <p:nvPr/>
          </p:nvSpPr>
          <p:spPr>
            <a:xfrm>
              <a:off x="9117734" y="34343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1" name="Rectangle 1450">
              <a:extLst>
                <a:ext uri="{FF2B5EF4-FFF2-40B4-BE49-F238E27FC236}">
                  <a16:creationId xmlns:a16="http://schemas.microsoft.com/office/drawing/2014/main" id="{45D25763-0000-48D3-82B2-4B683C7598F7}"/>
                </a:ext>
              </a:extLst>
            </p:cNvPr>
            <p:cNvSpPr/>
            <p:nvPr/>
          </p:nvSpPr>
          <p:spPr>
            <a:xfrm>
              <a:off x="9116732" y="34946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2" name="Rectangle 1451">
              <a:extLst>
                <a:ext uri="{FF2B5EF4-FFF2-40B4-BE49-F238E27FC236}">
                  <a16:creationId xmlns:a16="http://schemas.microsoft.com/office/drawing/2014/main" id="{A2E9B6FA-B20B-4ED7-B106-89A8B0A08419}"/>
                </a:ext>
              </a:extLst>
            </p:cNvPr>
            <p:cNvSpPr/>
            <p:nvPr/>
          </p:nvSpPr>
          <p:spPr>
            <a:xfrm>
              <a:off x="9062500" y="34946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3" name="Rectangle 1452">
              <a:extLst>
                <a:ext uri="{FF2B5EF4-FFF2-40B4-BE49-F238E27FC236}">
                  <a16:creationId xmlns:a16="http://schemas.microsoft.com/office/drawing/2014/main" id="{B8DC7CFF-4764-4109-BFA1-2CDEACF75A22}"/>
                </a:ext>
              </a:extLst>
            </p:cNvPr>
            <p:cNvSpPr/>
            <p:nvPr/>
          </p:nvSpPr>
          <p:spPr>
            <a:xfrm>
              <a:off x="9177029" y="3434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4" name="Rectangle 1453">
              <a:extLst>
                <a:ext uri="{FF2B5EF4-FFF2-40B4-BE49-F238E27FC236}">
                  <a16:creationId xmlns:a16="http://schemas.microsoft.com/office/drawing/2014/main" id="{EC7F8B7F-D280-49EE-B774-4CAFEB52F28F}"/>
                </a:ext>
              </a:extLst>
            </p:cNvPr>
            <p:cNvSpPr/>
            <p:nvPr/>
          </p:nvSpPr>
          <p:spPr>
            <a:xfrm>
              <a:off x="9232262" y="34343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5" name="Rectangle 1454">
              <a:extLst>
                <a:ext uri="{FF2B5EF4-FFF2-40B4-BE49-F238E27FC236}">
                  <a16:creationId xmlns:a16="http://schemas.microsoft.com/office/drawing/2014/main" id="{7A8F94BE-0018-464C-927B-A4686748B10E}"/>
                </a:ext>
              </a:extLst>
            </p:cNvPr>
            <p:cNvSpPr/>
            <p:nvPr/>
          </p:nvSpPr>
          <p:spPr>
            <a:xfrm>
              <a:off x="9231260" y="34946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6" name="Rectangle 1455">
              <a:extLst>
                <a:ext uri="{FF2B5EF4-FFF2-40B4-BE49-F238E27FC236}">
                  <a16:creationId xmlns:a16="http://schemas.microsoft.com/office/drawing/2014/main" id="{BF399F43-2A79-4B5A-B64C-E8065831F96F}"/>
                </a:ext>
              </a:extLst>
            </p:cNvPr>
            <p:cNvSpPr/>
            <p:nvPr/>
          </p:nvSpPr>
          <p:spPr>
            <a:xfrm>
              <a:off x="9177028" y="34946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7" name="Rectangle 1456">
              <a:extLst>
                <a:ext uri="{FF2B5EF4-FFF2-40B4-BE49-F238E27FC236}">
                  <a16:creationId xmlns:a16="http://schemas.microsoft.com/office/drawing/2014/main" id="{D8561448-3AF8-4E55-9868-5D82BD0B8D8A}"/>
                </a:ext>
              </a:extLst>
            </p:cNvPr>
            <p:cNvSpPr/>
            <p:nvPr/>
          </p:nvSpPr>
          <p:spPr>
            <a:xfrm>
              <a:off x="9062253" y="35548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8" name="Rectangle 1457">
              <a:extLst>
                <a:ext uri="{FF2B5EF4-FFF2-40B4-BE49-F238E27FC236}">
                  <a16:creationId xmlns:a16="http://schemas.microsoft.com/office/drawing/2014/main" id="{BB5B088A-6046-485C-B088-A5FD11BC68EA}"/>
                </a:ext>
              </a:extLst>
            </p:cNvPr>
            <p:cNvSpPr/>
            <p:nvPr/>
          </p:nvSpPr>
          <p:spPr>
            <a:xfrm>
              <a:off x="9117486" y="35548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59" name="Rectangle 1458">
              <a:extLst>
                <a:ext uri="{FF2B5EF4-FFF2-40B4-BE49-F238E27FC236}">
                  <a16:creationId xmlns:a16="http://schemas.microsoft.com/office/drawing/2014/main" id="{810E37C9-28FA-4FBB-AE51-B6322A3E4B03}"/>
                </a:ext>
              </a:extLst>
            </p:cNvPr>
            <p:cNvSpPr/>
            <p:nvPr/>
          </p:nvSpPr>
          <p:spPr>
            <a:xfrm>
              <a:off x="9116484" y="36150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0" name="Rectangle 1459">
              <a:extLst>
                <a:ext uri="{FF2B5EF4-FFF2-40B4-BE49-F238E27FC236}">
                  <a16:creationId xmlns:a16="http://schemas.microsoft.com/office/drawing/2014/main" id="{010F71A0-22A7-42AA-BDB9-F6255CCFAE26}"/>
                </a:ext>
              </a:extLst>
            </p:cNvPr>
            <p:cNvSpPr/>
            <p:nvPr/>
          </p:nvSpPr>
          <p:spPr>
            <a:xfrm>
              <a:off x="9062252" y="36150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1" name="Rectangle 1460">
              <a:extLst>
                <a:ext uri="{FF2B5EF4-FFF2-40B4-BE49-F238E27FC236}">
                  <a16:creationId xmlns:a16="http://schemas.microsoft.com/office/drawing/2014/main" id="{C862E13F-DCA5-416E-AD11-2D90F506FE62}"/>
                </a:ext>
              </a:extLst>
            </p:cNvPr>
            <p:cNvSpPr/>
            <p:nvPr/>
          </p:nvSpPr>
          <p:spPr>
            <a:xfrm>
              <a:off x="9176781" y="35548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2" name="Rectangle 1461">
              <a:extLst>
                <a:ext uri="{FF2B5EF4-FFF2-40B4-BE49-F238E27FC236}">
                  <a16:creationId xmlns:a16="http://schemas.microsoft.com/office/drawing/2014/main" id="{D95EFAAE-10CF-447E-815F-0FF069CFAD4B}"/>
                </a:ext>
              </a:extLst>
            </p:cNvPr>
            <p:cNvSpPr/>
            <p:nvPr/>
          </p:nvSpPr>
          <p:spPr>
            <a:xfrm>
              <a:off x="9232014" y="35548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3" name="Rectangle 1462">
              <a:extLst>
                <a:ext uri="{FF2B5EF4-FFF2-40B4-BE49-F238E27FC236}">
                  <a16:creationId xmlns:a16="http://schemas.microsoft.com/office/drawing/2014/main" id="{861ED85A-B188-4100-B142-28F4417D3E77}"/>
                </a:ext>
              </a:extLst>
            </p:cNvPr>
            <p:cNvSpPr/>
            <p:nvPr/>
          </p:nvSpPr>
          <p:spPr>
            <a:xfrm>
              <a:off x="9231012" y="36150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4" name="Rectangle 1463">
              <a:extLst>
                <a:ext uri="{FF2B5EF4-FFF2-40B4-BE49-F238E27FC236}">
                  <a16:creationId xmlns:a16="http://schemas.microsoft.com/office/drawing/2014/main" id="{3D018FB6-45AE-49F7-A18A-65758828F955}"/>
                </a:ext>
              </a:extLst>
            </p:cNvPr>
            <p:cNvSpPr/>
            <p:nvPr/>
          </p:nvSpPr>
          <p:spPr>
            <a:xfrm>
              <a:off x="9176780" y="36150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5" name="Rectangle 1464">
              <a:extLst>
                <a:ext uri="{FF2B5EF4-FFF2-40B4-BE49-F238E27FC236}">
                  <a16:creationId xmlns:a16="http://schemas.microsoft.com/office/drawing/2014/main" id="{DEE34F5E-53C2-463C-99E0-585EBBB2859F}"/>
                </a:ext>
              </a:extLst>
            </p:cNvPr>
            <p:cNvSpPr/>
            <p:nvPr/>
          </p:nvSpPr>
          <p:spPr>
            <a:xfrm>
              <a:off x="9061251" y="3677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6" name="Rectangle 1465">
              <a:extLst>
                <a:ext uri="{FF2B5EF4-FFF2-40B4-BE49-F238E27FC236}">
                  <a16:creationId xmlns:a16="http://schemas.microsoft.com/office/drawing/2014/main" id="{03502672-9445-44FF-B181-E488AD72DE02}"/>
                </a:ext>
              </a:extLst>
            </p:cNvPr>
            <p:cNvSpPr/>
            <p:nvPr/>
          </p:nvSpPr>
          <p:spPr>
            <a:xfrm>
              <a:off x="9116484" y="36778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7" name="Rectangle 1466">
              <a:extLst>
                <a:ext uri="{FF2B5EF4-FFF2-40B4-BE49-F238E27FC236}">
                  <a16:creationId xmlns:a16="http://schemas.microsoft.com/office/drawing/2014/main" id="{C709ABAC-B9AD-404B-8ED2-6E93530710F6}"/>
                </a:ext>
              </a:extLst>
            </p:cNvPr>
            <p:cNvSpPr/>
            <p:nvPr/>
          </p:nvSpPr>
          <p:spPr>
            <a:xfrm>
              <a:off x="9115482" y="37381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8" name="Rectangle 1467">
              <a:extLst>
                <a:ext uri="{FF2B5EF4-FFF2-40B4-BE49-F238E27FC236}">
                  <a16:creationId xmlns:a16="http://schemas.microsoft.com/office/drawing/2014/main" id="{A789763F-F046-4E51-8E20-7D12FD50AC55}"/>
                </a:ext>
              </a:extLst>
            </p:cNvPr>
            <p:cNvSpPr/>
            <p:nvPr/>
          </p:nvSpPr>
          <p:spPr>
            <a:xfrm>
              <a:off x="9061250" y="37381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69" name="Rectangle 1468">
              <a:extLst>
                <a:ext uri="{FF2B5EF4-FFF2-40B4-BE49-F238E27FC236}">
                  <a16:creationId xmlns:a16="http://schemas.microsoft.com/office/drawing/2014/main" id="{1F607BE7-D7F6-473C-9DB7-CB73368432E3}"/>
                </a:ext>
              </a:extLst>
            </p:cNvPr>
            <p:cNvSpPr/>
            <p:nvPr/>
          </p:nvSpPr>
          <p:spPr>
            <a:xfrm>
              <a:off x="9175779" y="3677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0" name="Rectangle 1469">
              <a:extLst>
                <a:ext uri="{FF2B5EF4-FFF2-40B4-BE49-F238E27FC236}">
                  <a16:creationId xmlns:a16="http://schemas.microsoft.com/office/drawing/2014/main" id="{677D8B3E-98F6-4165-8146-7DF6741C0BF8}"/>
                </a:ext>
              </a:extLst>
            </p:cNvPr>
            <p:cNvSpPr/>
            <p:nvPr/>
          </p:nvSpPr>
          <p:spPr>
            <a:xfrm>
              <a:off x="9231012" y="36778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1" name="Rectangle 1470">
              <a:extLst>
                <a:ext uri="{FF2B5EF4-FFF2-40B4-BE49-F238E27FC236}">
                  <a16:creationId xmlns:a16="http://schemas.microsoft.com/office/drawing/2014/main" id="{8CDE3BAB-0B4C-448E-89D4-8FD46F8E1A2B}"/>
                </a:ext>
              </a:extLst>
            </p:cNvPr>
            <p:cNvSpPr/>
            <p:nvPr/>
          </p:nvSpPr>
          <p:spPr>
            <a:xfrm>
              <a:off x="9230010" y="37381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2" name="Rectangle 1471">
              <a:extLst>
                <a:ext uri="{FF2B5EF4-FFF2-40B4-BE49-F238E27FC236}">
                  <a16:creationId xmlns:a16="http://schemas.microsoft.com/office/drawing/2014/main" id="{32CC22C1-1ED8-4E1F-8EBE-FFF6F282901D}"/>
                </a:ext>
              </a:extLst>
            </p:cNvPr>
            <p:cNvSpPr/>
            <p:nvPr/>
          </p:nvSpPr>
          <p:spPr>
            <a:xfrm>
              <a:off x="9175778" y="37381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3" name="Rectangle 1472">
              <a:extLst>
                <a:ext uri="{FF2B5EF4-FFF2-40B4-BE49-F238E27FC236}">
                  <a16:creationId xmlns:a16="http://schemas.microsoft.com/office/drawing/2014/main" id="{E2F3BEA7-CDD9-49B3-8478-F9ACE0084749}"/>
                </a:ext>
              </a:extLst>
            </p:cNvPr>
            <p:cNvSpPr/>
            <p:nvPr/>
          </p:nvSpPr>
          <p:spPr>
            <a:xfrm>
              <a:off x="9286874" y="33095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4" name="Rectangle 1473">
              <a:extLst>
                <a:ext uri="{FF2B5EF4-FFF2-40B4-BE49-F238E27FC236}">
                  <a16:creationId xmlns:a16="http://schemas.microsoft.com/office/drawing/2014/main" id="{55A2ED30-9DD4-4FB5-8C53-D9F3594E54AD}"/>
                </a:ext>
              </a:extLst>
            </p:cNvPr>
            <p:cNvSpPr/>
            <p:nvPr/>
          </p:nvSpPr>
          <p:spPr>
            <a:xfrm>
              <a:off x="9285872" y="33697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5" name="Rectangle 1474">
              <a:extLst>
                <a:ext uri="{FF2B5EF4-FFF2-40B4-BE49-F238E27FC236}">
                  <a16:creationId xmlns:a16="http://schemas.microsoft.com/office/drawing/2014/main" id="{B30AAEF9-B781-4690-9629-4FA0BB102CAB}"/>
                </a:ext>
              </a:extLst>
            </p:cNvPr>
            <p:cNvSpPr/>
            <p:nvPr/>
          </p:nvSpPr>
          <p:spPr>
            <a:xfrm>
              <a:off x="9285872" y="34325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6" name="Rectangle 1475">
              <a:extLst>
                <a:ext uri="{FF2B5EF4-FFF2-40B4-BE49-F238E27FC236}">
                  <a16:creationId xmlns:a16="http://schemas.microsoft.com/office/drawing/2014/main" id="{8F68D976-67EB-4D27-A20D-C238E00A7028}"/>
                </a:ext>
              </a:extLst>
            </p:cNvPr>
            <p:cNvSpPr/>
            <p:nvPr/>
          </p:nvSpPr>
          <p:spPr>
            <a:xfrm>
              <a:off x="9284870" y="34927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7" name="Rectangle 1476">
              <a:extLst>
                <a:ext uri="{FF2B5EF4-FFF2-40B4-BE49-F238E27FC236}">
                  <a16:creationId xmlns:a16="http://schemas.microsoft.com/office/drawing/2014/main" id="{B018A6C7-C3D2-4DB1-9CED-B21C5A76E95E}"/>
                </a:ext>
              </a:extLst>
            </p:cNvPr>
            <p:cNvSpPr/>
            <p:nvPr/>
          </p:nvSpPr>
          <p:spPr>
            <a:xfrm>
              <a:off x="9285624" y="35530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8" name="Rectangle 1477">
              <a:extLst>
                <a:ext uri="{FF2B5EF4-FFF2-40B4-BE49-F238E27FC236}">
                  <a16:creationId xmlns:a16="http://schemas.microsoft.com/office/drawing/2014/main" id="{76E31EA3-6FDE-4675-B3A6-C9DB6BED57B8}"/>
                </a:ext>
              </a:extLst>
            </p:cNvPr>
            <p:cNvSpPr/>
            <p:nvPr/>
          </p:nvSpPr>
          <p:spPr>
            <a:xfrm>
              <a:off x="9284622" y="36132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79" name="Rectangle 1478">
              <a:extLst>
                <a:ext uri="{FF2B5EF4-FFF2-40B4-BE49-F238E27FC236}">
                  <a16:creationId xmlns:a16="http://schemas.microsoft.com/office/drawing/2014/main" id="{991CDD8E-6E97-46DE-B9B3-63D957ECA932}"/>
                </a:ext>
              </a:extLst>
            </p:cNvPr>
            <p:cNvSpPr/>
            <p:nvPr/>
          </p:nvSpPr>
          <p:spPr>
            <a:xfrm>
              <a:off x="9284622" y="36760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0" name="Rectangle 1479">
              <a:extLst>
                <a:ext uri="{FF2B5EF4-FFF2-40B4-BE49-F238E27FC236}">
                  <a16:creationId xmlns:a16="http://schemas.microsoft.com/office/drawing/2014/main" id="{82612D83-3C96-4F91-AF65-50FA217D5A9A}"/>
                </a:ext>
              </a:extLst>
            </p:cNvPr>
            <p:cNvSpPr/>
            <p:nvPr/>
          </p:nvSpPr>
          <p:spPr>
            <a:xfrm>
              <a:off x="9283620" y="37363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1" name="Rectangle 1480">
              <a:extLst>
                <a:ext uri="{FF2B5EF4-FFF2-40B4-BE49-F238E27FC236}">
                  <a16:creationId xmlns:a16="http://schemas.microsoft.com/office/drawing/2014/main" id="{372AC433-B9B9-4C7F-A1A0-F794B6C0FD85}"/>
                </a:ext>
              </a:extLst>
            </p:cNvPr>
            <p:cNvSpPr/>
            <p:nvPr/>
          </p:nvSpPr>
          <p:spPr>
            <a:xfrm>
              <a:off x="9344895" y="3308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2" name="Rectangle 1481">
              <a:extLst>
                <a:ext uri="{FF2B5EF4-FFF2-40B4-BE49-F238E27FC236}">
                  <a16:creationId xmlns:a16="http://schemas.microsoft.com/office/drawing/2014/main" id="{51A673A4-A088-4ABF-95B7-F59689EBB9AA}"/>
                </a:ext>
              </a:extLst>
            </p:cNvPr>
            <p:cNvSpPr/>
            <p:nvPr/>
          </p:nvSpPr>
          <p:spPr>
            <a:xfrm>
              <a:off x="9459423" y="3308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3" name="Rectangle 1482">
              <a:extLst>
                <a:ext uri="{FF2B5EF4-FFF2-40B4-BE49-F238E27FC236}">
                  <a16:creationId xmlns:a16="http://schemas.microsoft.com/office/drawing/2014/main" id="{ECEC8E6B-5F51-42D4-9B26-CE3E3D0C840A}"/>
                </a:ext>
              </a:extLst>
            </p:cNvPr>
            <p:cNvSpPr/>
            <p:nvPr/>
          </p:nvSpPr>
          <p:spPr>
            <a:xfrm>
              <a:off x="9405191" y="3308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4" name="Rectangle 1483">
              <a:extLst>
                <a:ext uri="{FF2B5EF4-FFF2-40B4-BE49-F238E27FC236}">
                  <a16:creationId xmlns:a16="http://schemas.microsoft.com/office/drawing/2014/main" id="{AFACA0D8-3B62-4D50-AA5B-4069D766C6DE}"/>
                </a:ext>
              </a:extLst>
            </p:cNvPr>
            <p:cNvSpPr/>
            <p:nvPr/>
          </p:nvSpPr>
          <p:spPr>
            <a:xfrm>
              <a:off x="9344895" y="337122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5" name="Rectangle 1484">
              <a:extLst>
                <a:ext uri="{FF2B5EF4-FFF2-40B4-BE49-F238E27FC236}">
                  <a16:creationId xmlns:a16="http://schemas.microsoft.com/office/drawing/2014/main" id="{0B671021-18FA-4612-9E63-489C36D3FDC9}"/>
                </a:ext>
              </a:extLst>
            </p:cNvPr>
            <p:cNvSpPr/>
            <p:nvPr/>
          </p:nvSpPr>
          <p:spPr>
            <a:xfrm>
              <a:off x="9343893" y="343144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6" name="Rectangle 1485">
              <a:extLst>
                <a:ext uri="{FF2B5EF4-FFF2-40B4-BE49-F238E27FC236}">
                  <a16:creationId xmlns:a16="http://schemas.microsoft.com/office/drawing/2014/main" id="{A0BB73FF-AF33-40CE-B5AC-CC1EBB3B9FF5}"/>
                </a:ext>
              </a:extLst>
            </p:cNvPr>
            <p:cNvSpPr/>
            <p:nvPr/>
          </p:nvSpPr>
          <p:spPr>
            <a:xfrm>
              <a:off x="9404190" y="33712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7" name="Rectangle 1486">
              <a:extLst>
                <a:ext uri="{FF2B5EF4-FFF2-40B4-BE49-F238E27FC236}">
                  <a16:creationId xmlns:a16="http://schemas.microsoft.com/office/drawing/2014/main" id="{9AD02A2B-87D4-49A2-A0A7-4C9C206D04DB}"/>
                </a:ext>
              </a:extLst>
            </p:cNvPr>
            <p:cNvSpPr/>
            <p:nvPr/>
          </p:nvSpPr>
          <p:spPr>
            <a:xfrm>
              <a:off x="9459423" y="337122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8" name="Rectangle 1487">
              <a:extLst>
                <a:ext uri="{FF2B5EF4-FFF2-40B4-BE49-F238E27FC236}">
                  <a16:creationId xmlns:a16="http://schemas.microsoft.com/office/drawing/2014/main" id="{A19FF14F-59DF-4DC4-9876-B508780D8EDE}"/>
                </a:ext>
              </a:extLst>
            </p:cNvPr>
            <p:cNvSpPr/>
            <p:nvPr/>
          </p:nvSpPr>
          <p:spPr>
            <a:xfrm>
              <a:off x="9458421" y="343144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89" name="Rectangle 1488">
              <a:extLst>
                <a:ext uri="{FF2B5EF4-FFF2-40B4-BE49-F238E27FC236}">
                  <a16:creationId xmlns:a16="http://schemas.microsoft.com/office/drawing/2014/main" id="{86395F11-3E79-4BBC-A4F9-C5C7AF0CB8C7}"/>
                </a:ext>
              </a:extLst>
            </p:cNvPr>
            <p:cNvSpPr/>
            <p:nvPr/>
          </p:nvSpPr>
          <p:spPr>
            <a:xfrm>
              <a:off x="9404189" y="34314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0" name="Rectangle 1489">
              <a:extLst>
                <a:ext uri="{FF2B5EF4-FFF2-40B4-BE49-F238E27FC236}">
                  <a16:creationId xmlns:a16="http://schemas.microsoft.com/office/drawing/2014/main" id="{0AC5B6A5-0B1B-4AD2-B66C-0C587B96A928}"/>
                </a:ext>
              </a:extLst>
            </p:cNvPr>
            <p:cNvSpPr/>
            <p:nvPr/>
          </p:nvSpPr>
          <p:spPr>
            <a:xfrm>
              <a:off x="9344647" y="349167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1" name="Rectangle 1490">
              <a:extLst>
                <a:ext uri="{FF2B5EF4-FFF2-40B4-BE49-F238E27FC236}">
                  <a16:creationId xmlns:a16="http://schemas.microsoft.com/office/drawing/2014/main" id="{777902C7-5B13-4768-A2BC-8EAC6291AE67}"/>
                </a:ext>
              </a:extLst>
            </p:cNvPr>
            <p:cNvSpPr/>
            <p:nvPr/>
          </p:nvSpPr>
          <p:spPr>
            <a:xfrm>
              <a:off x="9343645" y="35519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2" name="Rectangle 1491">
              <a:extLst>
                <a:ext uri="{FF2B5EF4-FFF2-40B4-BE49-F238E27FC236}">
                  <a16:creationId xmlns:a16="http://schemas.microsoft.com/office/drawing/2014/main" id="{C5245D23-EB50-42F5-B4CC-5A7D7E257653}"/>
                </a:ext>
              </a:extLst>
            </p:cNvPr>
            <p:cNvSpPr/>
            <p:nvPr/>
          </p:nvSpPr>
          <p:spPr>
            <a:xfrm>
              <a:off x="9403942" y="34916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3" name="Rectangle 1492">
              <a:extLst>
                <a:ext uri="{FF2B5EF4-FFF2-40B4-BE49-F238E27FC236}">
                  <a16:creationId xmlns:a16="http://schemas.microsoft.com/office/drawing/2014/main" id="{DF7614DE-D3C7-4DA0-B4A4-BA3EA22DA424}"/>
                </a:ext>
              </a:extLst>
            </p:cNvPr>
            <p:cNvSpPr/>
            <p:nvPr/>
          </p:nvSpPr>
          <p:spPr>
            <a:xfrm>
              <a:off x="9459175" y="349167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4" name="Rectangle 1493">
              <a:extLst>
                <a:ext uri="{FF2B5EF4-FFF2-40B4-BE49-F238E27FC236}">
                  <a16:creationId xmlns:a16="http://schemas.microsoft.com/office/drawing/2014/main" id="{9F7454FB-0045-4D65-BB48-B501890EEC45}"/>
                </a:ext>
              </a:extLst>
            </p:cNvPr>
            <p:cNvSpPr/>
            <p:nvPr/>
          </p:nvSpPr>
          <p:spPr>
            <a:xfrm>
              <a:off x="9458173" y="35519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5" name="Rectangle 1494">
              <a:extLst>
                <a:ext uri="{FF2B5EF4-FFF2-40B4-BE49-F238E27FC236}">
                  <a16:creationId xmlns:a16="http://schemas.microsoft.com/office/drawing/2014/main" id="{84B6C560-692A-47CF-8824-A2EBC7E69913}"/>
                </a:ext>
              </a:extLst>
            </p:cNvPr>
            <p:cNvSpPr/>
            <p:nvPr/>
          </p:nvSpPr>
          <p:spPr>
            <a:xfrm>
              <a:off x="9403941" y="35519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6" name="Rectangle 1495">
              <a:extLst>
                <a:ext uri="{FF2B5EF4-FFF2-40B4-BE49-F238E27FC236}">
                  <a16:creationId xmlns:a16="http://schemas.microsoft.com/office/drawing/2014/main" id="{ADD8833A-81D4-49EC-9568-C6BB73443560}"/>
                </a:ext>
              </a:extLst>
            </p:cNvPr>
            <p:cNvSpPr/>
            <p:nvPr/>
          </p:nvSpPr>
          <p:spPr>
            <a:xfrm>
              <a:off x="9343645" y="361473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7" name="Rectangle 1496">
              <a:extLst>
                <a:ext uri="{FF2B5EF4-FFF2-40B4-BE49-F238E27FC236}">
                  <a16:creationId xmlns:a16="http://schemas.microsoft.com/office/drawing/2014/main" id="{D03B67E8-06A1-49A1-8CCE-A376D1C44AA8}"/>
                </a:ext>
              </a:extLst>
            </p:cNvPr>
            <p:cNvSpPr/>
            <p:nvPr/>
          </p:nvSpPr>
          <p:spPr>
            <a:xfrm>
              <a:off x="9402940" y="36147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8" name="Rectangle 1497">
              <a:extLst>
                <a:ext uri="{FF2B5EF4-FFF2-40B4-BE49-F238E27FC236}">
                  <a16:creationId xmlns:a16="http://schemas.microsoft.com/office/drawing/2014/main" id="{04D6C663-1030-4B65-ACC9-453CA5854464}"/>
                </a:ext>
              </a:extLst>
            </p:cNvPr>
            <p:cNvSpPr/>
            <p:nvPr/>
          </p:nvSpPr>
          <p:spPr>
            <a:xfrm>
              <a:off x="9458173" y="361473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9" name="Rectangle 1498">
              <a:extLst>
                <a:ext uri="{FF2B5EF4-FFF2-40B4-BE49-F238E27FC236}">
                  <a16:creationId xmlns:a16="http://schemas.microsoft.com/office/drawing/2014/main" id="{7F154231-CBD9-4415-BDD8-0087254EC64D}"/>
                </a:ext>
              </a:extLst>
            </p:cNvPr>
            <p:cNvSpPr/>
            <p:nvPr/>
          </p:nvSpPr>
          <p:spPr>
            <a:xfrm>
              <a:off x="9457171" y="36749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0" name="Rectangle 1499">
              <a:extLst>
                <a:ext uri="{FF2B5EF4-FFF2-40B4-BE49-F238E27FC236}">
                  <a16:creationId xmlns:a16="http://schemas.microsoft.com/office/drawing/2014/main" id="{5EB6401F-F5D8-4EAE-ADB4-EAE62632A60D}"/>
                </a:ext>
              </a:extLst>
            </p:cNvPr>
            <p:cNvSpPr/>
            <p:nvPr/>
          </p:nvSpPr>
          <p:spPr>
            <a:xfrm>
              <a:off x="9402939" y="36749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1" name="Rectangle 1500">
              <a:extLst>
                <a:ext uri="{FF2B5EF4-FFF2-40B4-BE49-F238E27FC236}">
                  <a16:creationId xmlns:a16="http://schemas.microsoft.com/office/drawing/2014/main" id="{8BD574B3-9CB9-492D-8AD1-E42B8EEA28FC}"/>
                </a:ext>
              </a:extLst>
            </p:cNvPr>
            <p:cNvSpPr/>
            <p:nvPr/>
          </p:nvSpPr>
          <p:spPr>
            <a:xfrm>
              <a:off x="9572949" y="3308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2" name="Rectangle 1501">
              <a:extLst>
                <a:ext uri="{FF2B5EF4-FFF2-40B4-BE49-F238E27FC236}">
                  <a16:creationId xmlns:a16="http://schemas.microsoft.com/office/drawing/2014/main" id="{B5A4A2AE-C52E-47ED-9146-F7D24BF8D645}"/>
                </a:ext>
              </a:extLst>
            </p:cNvPr>
            <p:cNvSpPr/>
            <p:nvPr/>
          </p:nvSpPr>
          <p:spPr>
            <a:xfrm>
              <a:off x="9518717" y="3308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3" name="Rectangle 1502">
              <a:extLst>
                <a:ext uri="{FF2B5EF4-FFF2-40B4-BE49-F238E27FC236}">
                  <a16:creationId xmlns:a16="http://schemas.microsoft.com/office/drawing/2014/main" id="{2820D70D-4DD8-476E-8B58-025D2CBE4CB6}"/>
                </a:ext>
              </a:extLst>
            </p:cNvPr>
            <p:cNvSpPr/>
            <p:nvPr/>
          </p:nvSpPr>
          <p:spPr>
            <a:xfrm>
              <a:off x="9687477" y="3308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4" name="Rectangle 1503">
              <a:extLst>
                <a:ext uri="{FF2B5EF4-FFF2-40B4-BE49-F238E27FC236}">
                  <a16:creationId xmlns:a16="http://schemas.microsoft.com/office/drawing/2014/main" id="{E52F9B83-D1EA-4904-B2C8-01D28668860A}"/>
                </a:ext>
              </a:extLst>
            </p:cNvPr>
            <p:cNvSpPr/>
            <p:nvPr/>
          </p:nvSpPr>
          <p:spPr>
            <a:xfrm>
              <a:off x="9633245" y="3308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5" name="Rectangle 1504">
              <a:extLst>
                <a:ext uri="{FF2B5EF4-FFF2-40B4-BE49-F238E27FC236}">
                  <a16:creationId xmlns:a16="http://schemas.microsoft.com/office/drawing/2014/main" id="{F80A94FC-7AAA-4265-9FCB-F13CC2BEEC97}"/>
                </a:ext>
              </a:extLst>
            </p:cNvPr>
            <p:cNvSpPr/>
            <p:nvPr/>
          </p:nvSpPr>
          <p:spPr>
            <a:xfrm>
              <a:off x="9517716" y="33712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6" name="Rectangle 1505">
              <a:extLst>
                <a:ext uri="{FF2B5EF4-FFF2-40B4-BE49-F238E27FC236}">
                  <a16:creationId xmlns:a16="http://schemas.microsoft.com/office/drawing/2014/main" id="{AF5F00FB-EB2A-4214-B43D-4B40EC35A626}"/>
                </a:ext>
              </a:extLst>
            </p:cNvPr>
            <p:cNvSpPr/>
            <p:nvPr/>
          </p:nvSpPr>
          <p:spPr>
            <a:xfrm>
              <a:off x="9572949" y="337122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7" name="Rectangle 1506">
              <a:extLst>
                <a:ext uri="{FF2B5EF4-FFF2-40B4-BE49-F238E27FC236}">
                  <a16:creationId xmlns:a16="http://schemas.microsoft.com/office/drawing/2014/main" id="{8DA6F3C6-3B9C-4716-BE08-EF24AA52DD99}"/>
                </a:ext>
              </a:extLst>
            </p:cNvPr>
            <p:cNvSpPr/>
            <p:nvPr/>
          </p:nvSpPr>
          <p:spPr>
            <a:xfrm>
              <a:off x="9571947" y="343144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8" name="Rectangle 1507">
              <a:extLst>
                <a:ext uri="{FF2B5EF4-FFF2-40B4-BE49-F238E27FC236}">
                  <a16:creationId xmlns:a16="http://schemas.microsoft.com/office/drawing/2014/main" id="{569B1C24-44F0-4F3B-B05A-62BD8E013E7E}"/>
                </a:ext>
              </a:extLst>
            </p:cNvPr>
            <p:cNvSpPr/>
            <p:nvPr/>
          </p:nvSpPr>
          <p:spPr>
            <a:xfrm>
              <a:off x="9517715" y="34314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09" name="Rectangle 1508">
              <a:extLst>
                <a:ext uri="{FF2B5EF4-FFF2-40B4-BE49-F238E27FC236}">
                  <a16:creationId xmlns:a16="http://schemas.microsoft.com/office/drawing/2014/main" id="{208428CC-DCFF-48CE-99A0-E349040DBE08}"/>
                </a:ext>
              </a:extLst>
            </p:cNvPr>
            <p:cNvSpPr/>
            <p:nvPr/>
          </p:nvSpPr>
          <p:spPr>
            <a:xfrm>
              <a:off x="9632244" y="33712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0" name="Rectangle 1509">
              <a:extLst>
                <a:ext uri="{FF2B5EF4-FFF2-40B4-BE49-F238E27FC236}">
                  <a16:creationId xmlns:a16="http://schemas.microsoft.com/office/drawing/2014/main" id="{0FCD908C-6B1B-4943-A393-8E9C3BD271C3}"/>
                </a:ext>
              </a:extLst>
            </p:cNvPr>
            <p:cNvSpPr/>
            <p:nvPr/>
          </p:nvSpPr>
          <p:spPr>
            <a:xfrm>
              <a:off x="9687477" y="337122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1" name="Rectangle 1510">
              <a:extLst>
                <a:ext uri="{FF2B5EF4-FFF2-40B4-BE49-F238E27FC236}">
                  <a16:creationId xmlns:a16="http://schemas.microsoft.com/office/drawing/2014/main" id="{EA7E277C-2AC2-4048-84DF-DB6B8B6BC24B}"/>
                </a:ext>
              </a:extLst>
            </p:cNvPr>
            <p:cNvSpPr/>
            <p:nvPr/>
          </p:nvSpPr>
          <p:spPr>
            <a:xfrm>
              <a:off x="9686475" y="343144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2" name="Rectangle 1511">
              <a:extLst>
                <a:ext uri="{FF2B5EF4-FFF2-40B4-BE49-F238E27FC236}">
                  <a16:creationId xmlns:a16="http://schemas.microsoft.com/office/drawing/2014/main" id="{8954BBBE-5A70-479B-A892-568922ED21B5}"/>
                </a:ext>
              </a:extLst>
            </p:cNvPr>
            <p:cNvSpPr/>
            <p:nvPr/>
          </p:nvSpPr>
          <p:spPr>
            <a:xfrm>
              <a:off x="9632243" y="34314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3" name="Rectangle 1512">
              <a:extLst>
                <a:ext uri="{FF2B5EF4-FFF2-40B4-BE49-F238E27FC236}">
                  <a16:creationId xmlns:a16="http://schemas.microsoft.com/office/drawing/2014/main" id="{C1BB3558-4CD2-4743-BAA4-5589EA884211}"/>
                </a:ext>
              </a:extLst>
            </p:cNvPr>
            <p:cNvSpPr/>
            <p:nvPr/>
          </p:nvSpPr>
          <p:spPr>
            <a:xfrm>
              <a:off x="9517468" y="34916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4" name="Rectangle 1513">
              <a:extLst>
                <a:ext uri="{FF2B5EF4-FFF2-40B4-BE49-F238E27FC236}">
                  <a16:creationId xmlns:a16="http://schemas.microsoft.com/office/drawing/2014/main" id="{6C074422-EFF5-4377-B609-6455B701F59B}"/>
                </a:ext>
              </a:extLst>
            </p:cNvPr>
            <p:cNvSpPr/>
            <p:nvPr/>
          </p:nvSpPr>
          <p:spPr>
            <a:xfrm>
              <a:off x="9572701" y="349167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5" name="Rectangle 1514">
              <a:extLst>
                <a:ext uri="{FF2B5EF4-FFF2-40B4-BE49-F238E27FC236}">
                  <a16:creationId xmlns:a16="http://schemas.microsoft.com/office/drawing/2014/main" id="{A9114404-9116-4C52-8095-A102909C249C}"/>
                </a:ext>
              </a:extLst>
            </p:cNvPr>
            <p:cNvSpPr/>
            <p:nvPr/>
          </p:nvSpPr>
          <p:spPr>
            <a:xfrm>
              <a:off x="9571699" y="35519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6" name="Rectangle 1515">
              <a:extLst>
                <a:ext uri="{FF2B5EF4-FFF2-40B4-BE49-F238E27FC236}">
                  <a16:creationId xmlns:a16="http://schemas.microsoft.com/office/drawing/2014/main" id="{EF927D79-D45C-4EB1-9243-45DA865CD7B3}"/>
                </a:ext>
              </a:extLst>
            </p:cNvPr>
            <p:cNvSpPr/>
            <p:nvPr/>
          </p:nvSpPr>
          <p:spPr>
            <a:xfrm>
              <a:off x="9517467" y="35519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7" name="Rectangle 1516">
              <a:extLst>
                <a:ext uri="{FF2B5EF4-FFF2-40B4-BE49-F238E27FC236}">
                  <a16:creationId xmlns:a16="http://schemas.microsoft.com/office/drawing/2014/main" id="{12102C8C-A929-480F-AFD7-F5CA353BCE3E}"/>
                </a:ext>
              </a:extLst>
            </p:cNvPr>
            <p:cNvSpPr/>
            <p:nvPr/>
          </p:nvSpPr>
          <p:spPr>
            <a:xfrm>
              <a:off x="9631996" y="34916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8" name="Rectangle 1517">
              <a:extLst>
                <a:ext uri="{FF2B5EF4-FFF2-40B4-BE49-F238E27FC236}">
                  <a16:creationId xmlns:a16="http://schemas.microsoft.com/office/drawing/2014/main" id="{1E05DE72-B460-4B13-8C24-3C2E31F61952}"/>
                </a:ext>
              </a:extLst>
            </p:cNvPr>
            <p:cNvSpPr/>
            <p:nvPr/>
          </p:nvSpPr>
          <p:spPr>
            <a:xfrm>
              <a:off x="9687229" y="349167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19" name="Rectangle 1518">
              <a:extLst>
                <a:ext uri="{FF2B5EF4-FFF2-40B4-BE49-F238E27FC236}">
                  <a16:creationId xmlns:a16="http://schemas.microsoft.com/office/drawing/2014/main" id="{51F1EA70-EA7D-4DF5-9F30-35D42ED22634}"/>
                </a:ext>
              </a:extLst>
            </p:cNvPr>
            <p:cNvSpPr/>
            <p:nvPr/>
          </p:nvSpPr>
          <p:spPr>
            <a:xfrm>
              <a:off x="9686227" y="35519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0" name="Rectangle 1519">
              <a:extLst>
                <a:ext uri="{FF2B5EF4-FFF2-40B4-BE49-F238E27FC236}">
                  <a16:creationId xmlns:a16="http://schemas.microsoft.com/office/drawing/2014/main" id="{C4BFE056-C098-4ABB-B1CC-5E8ECE708180}"/>
                </a:ext>
              </a:extLst>
            </p:cNvPr>
            <p:cNvSpPr/>
            <p:nvPr/>
          </p:nvSpPr>
          <p:spPr>
            <a:xfrm>
              <a:off x="9631995" y="35519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1" name="Rectangle 1520">
              <a:extLst>
                <a:ext uri="{FF2B5EF4-FFF2-40B4-BE49-F238E27FC236}">
                  <a16:creationId xmlns:a16="http://schemas.microsoft.com/office/drawing/2014/main" id="{1E7B2DAB-F83A-45AF-B71B-24E63D7EAA54}"/>
                </a:ext>
              </a:extLst>
            </p:cNvPr>
            <p:cNvSpPr/>
            <p:nvPr/>
          </p:nvSpPr>
          <p:spPr>
            <a:xfrm>
              <a:off x="9516466" y="36147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2" name="Rectangle 1521">
              <a:extLst>
                <a:ext uri="{FF2B5EF4-FFF2-40B4-BE49-F238E27FC236}">
                  <a16:creationId xmlns:a16="http://schemas.microsoft.com/office/drawing/2014/main" id="{E7A0076A-8B8E-4E4D-8B8F-782FEC677D56}"/>
                </a:ext>
              </a:extLst>
            </p:cNvPr>
            <p:cNvSpPr/>
            <p:nvPr/>
          </p:nvSpPr>
          <p:spPr>
            <a:xfrm>
              <a:off x="9571699" y="361473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3" name="Rectangle 1522">
              <a:extLst>
                <a:ext uri="{FF2B5EF4-FFF2-40B4-BE49-F238E27FC236}">
                  <a16:creationId xmlns:a16="http://schemas.microsoft.com/office/drawing/2014/main" id="{0F22A279-003F-4167-91A3-2F1CBB4DBB52}"/>
                </a:ext>
              </a:extLst>
            </p:cNvPr>
            <p:cNvSpPr/>
            <p:nvPr/>
          </p:nvSpPr>
          <p:spPr>
            <a:xfrm>
              <a:off x="9570697" y="36749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4" name="Rectangle 1523">
              <a:extLst>
                <a:ext uri="{FF2B5EF4-FFF2-40B4-BE49-F238E27FC236}">
                  <a16:creationId xmlns:a16="http://schemas.microsoft.com/office/drawing/2014/main" id="{8882C4B5-0CCA-465E-BF8F-F48E0736EB7A}"/>
                </a:ext>
              </a:extLst>
            </p:cNvPr>
            <p:cNvSpPr/>
            <p:nvPr/>
          </p:nvSpPr>
          <p:spPr>
            <a:xfrm>
              <a:off x="9516465" y="36749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5" name="Rectangle 1524">
              <a:extLst>
                <a:ext uri="{FF2B5EF4-FFF2-40B4-BE49-F238E27FC236}">
                  <a16:creationId xmlns:a16="http://schemas.microsoft.com/office/drawing/2014/main" id="{11AC8A65-6D79-490E-B9D7-78790FCE4B5A}"/>
                </a:ext>
              </a:extLst>
            </p:cNvPr>
            <p:cNvSpPr/>
            <p:nvPr/>
          </p:nvSpPr>
          <p:spPr>
            <a:xfrm>
              <a:off x="9630994" y="36147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6" name="Rectangle 1525">
              <a:extLst>
                <a:ext uri="{FF2B5EF4-FFF2-40B4-BE49-F238E27FC236}">
                  <a16:creationId xmlns:a16="http://schemas.microsoft.com/office/drawing/2014/main" id="{612B469B-5A4B-4681-BCBE-62351E5F431F}"/>
                </a:ext>
              </a:extLst>
            </p:cNvPr>
            <p:cNvSpPr/>
            <p:nvPr/>
          </p:nvSpPr>
          <p:spPr>
            <a:xfrm>
              <a:off x="9686227" y="361473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7" name="Rectangle 1526">
              <a:extLst>
                <a:ext uri="{FF2B5EF4-FFF2-40B4-BE49-F238E27FC236}">
                  <a16:creationId xmlns:a16="http://schemas.microsoft.com/office/drawing/2014/main" id="{C01A228F-A2A5-409D-8803-2C761DB4A3E8}"/>
                </a:ext>
              </a:extLst>
            </p:cNvPr>
            <p:cNvSpPr/>
            <p:nvPr/>
          </p:nvSpPr>
          <p:spPr>
            <a:xfrm>
              <a:off x="9685225" y="36749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8" name="Rectangle 1527">
              <a:extLst>
                <a:ext uri="{FF2B5EF4-FFF2-40B4-BE49-F238E27FC236}">
                  <a16:creationId xmlns:a16="http://schemas.microsoft.com/office/drawing/2014/main" id="{3A273289-1EA8-46DA-A63D-47B6F77ECF95}"/>
                </a:ext>
              </a:extLst>
            </p:cNvPr>
            <p:cNvSpPr/>
            <p:nvPr/>
          </p:nvSpPr>
          <p:spPr>
            <a:xfrm>
              <a:off x="9630993" y="36749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29" name="Rectangle 1528">
              <a:extLst>
                <a:ext uri="{FF2B5EF4-FFF2-40B4-BE49-F238E27FC236}">
                  <a16:creationId xmlns:a16="http://schemas.microsoft.com/office/drawing/2014/main" id="{41362B28-9CBB-41E6-8A50-29DB908CF6BF}"/>
                </a:ext>
              </a:extLst>
            </p:cNvPr>
            <p:cNvSpPr/>
            <p:nvPr/>
          </p:nvSpPr>
          <p:spPr>
            <a:xfrm>
              <a:off x="9342217" y="36749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0" name="Rectangle 1529">
              <a:extLst>
                <a:ext uri="{FF2B5EF4-FFF2-40B4-BE49-F238E27FC236}">
                  <a16:creationId xmlns:a16="http://schemas.microsoft.com/office/drawing/2014/main" id="{9837BA0B-DB0F-43AD-B374-85D4C2BC3017}"/>
                </a:ext>
              </a:extLst>
            </p:cNvPr>
            <p:cNvSpPr/>
            <p:nvPr/>
          </p:nvSpPr>
          <p:spPr>
            <a:xfrm>
              <a:off x="9457171" y="373630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1" name="Rectangle 1530">
              <a:extLst>
                <a:ext uri="{FF2B5EF4-FFF2-40B4-BE49-F238E27FC236}">
                  <a16:creationId xmlns:a16="http://schemas.microsoft.com/office/drawing/2014/main" id="{5912DE64-4B25-47BD-AED3-50FDA85C3E21}"/>
                </a:ext>
              </a:extLst>
            </p:cNvPr>
            <p:cNvSpPr/>
            <p:nvPr/>
          </p:nvSpPr>
          <p:spPr>
            <a:xfrm>
              <a:off x="9402939" y="37363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2" name="Rectangle 1531">
              <a:extLst>
                <a:ext uri="{FF2B5EF4-FFF2-40B4-BE49-F238E27FC236}">
                  <a16:creationId xmlns:a16="http://schemas.microsoft.com/office/drawing/2014/main" id="{B17BBCBA-B4F3-4866-83B5-D2C70F95C61D}"/>
                </a:ext>
              </a:extLst>
            </p:cNvPr>
            <p:cNvSpPr/>
            <p:nvPr/>
          </p:nvSpPr>
          <p:spPr>
            <a:xfrm>
              <a:off x="9570697" y="373630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3" name="Rectangle 1532">
              <a:extLst>
                <a:ext uri="{FF2B5EF4-FFF2-40B4-BE49-F238E27FC236}">
                  <a16:creationId xmlns:a16="http://schemas.microsoft.com/office/drawing/2014/main" id="{A53D695D-F090-4F03-8C1B-4228CE6E9092}"/>
                </a:ext>
              </a:extLst>
            </p:cNvPr>
            <p:cNvSpPr/>
            <p:nvPr/>
          </p:nvSpPr>
          <p:spPr>
            <a:xfrm>
              <a:off x="9516465" y="37363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4" name="Rectangle 1533">
              <a:extLst>
                <a:ext uri="{FF2B5EF4-FFF2-40B4-BE49-F238E27FC236}">
                  <a16:creationId xmlns:a16="http://schemas.microsoft.com/office/drawing/2014/main" id="{8C744B44-50A9-494B-A3FE-F994DDA6DFA0}"/>
                </a:ext>
              </a:extLst>
            </p:cNvPr>
            <p:cNvSpPr/>
            <p:nvPr/>
          </p:nvSpPr>
          <p:spPr>
            <a:xfrm>
              <a:off x="9685225" y="373630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5" name="Rectangle 1534">
              <a:extLst>
                <a:ext uri="{FF2B5EF4-FFF2-40B4-BE49-F238E27FC236}">
                  <a16:creationId xmlns:a16="http://schemas.microsoft.com/office/drawing/2014/main" id="{5988224D-BBC0-498D-B399-FD2F0892F7C8}"/>
                </a:ext>
              </a:extLst>
            </p:cNvPr>
            <p:cNvSpPr/>
            <p:nvPr/>
          </p:nvSpPr>
          <p:spPr>
            <a:xfrm>
              <a:off x="9630993" y="37363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6" name="Rectangle 1535">
              <a:extLst>
                <a:ext uri="{FF2B5EF4-FFF2-40B4-BE49-F238E27FC236}">
                  <a16:creationId xmlns:a16="http://schemas.microsoft.com/office/drawing/2014/main" id="{7188301C-49F2-4A4B-9240-B3210013994E}"/>
                </a:ext>
              </a:extLst>
            </p:cNvPr>
            <p:cNvSpPr/>
            <p:nvPr/>
          </p:nvSpPr>
          <p:spPr>
            <a:xfrm>
              <a:off x="9342217" y="37363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7" name="Rectangle 1536">
              <a:extLst>
                <a:ext uri="{FF2B5EF4-FFF2-40B4-BE49-F238E27FC236}">
                  <a16:creationId xmlns:a16="http://schemas.microsoft.com/office/drawing/2014/main" id="{2D6378C3-3BD6-473D-A230-01BD0EBA9EA6}"/>
                </a:ext>
              </a:extLst>
            </p:cNvPr>
            <p:cNvSpPr/>
            <p:nvPr/>
          </p:nvSpPr>
          <p:spPr>
            <a:xfrm>
              <a:off x="9750721"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8" name="Rectangle 1537">
              <a:extLst>
                <a:ext uri="{FF2B5EF4-FFF2-40B4-BE49-F238E27FC236}">
                  <a16:creationId xmlns:a16="http://schemas.microsoft.com/office/drawing/2014/main" id="{6F56716D-DD56-4E2B-A8A8-CAB672D4CBFE}"/>
                </a:ext>
              </a:extLst>
            </p:cNvPr>
            <p:cNvSpPr/>
            <p:nvPr/>
          </p:nvSpPr>
          <p:spPr>
            <a:xfrm>
              <a:off x="9749719"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39" name="Rectangle 1538">
              <a:extLst>
                <a:ext uri="{FF2B5EF4-FFF2-40B4-BE49-F238E27FC236}">
                  <a16:creationId xmlns:a16="http://schemas.microsoft.com/office/drawing/2014/main" id="{D44B752D-60A3-4D15-8414-F4B19A0740DC}"/>
                </a:ext>
              </a:extLst>
            </p:cNvPr>
            <p:cNvSpPr/>
            <p:nvPr/>
          </p:nvSpPr>
          <p:spPr>
            <a:xfrm>
              <a:off x="9749719"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0" name="Rectangle 1539">
              <a:extLst>
                <a:ext uri="{FF2B5EF4-FFF2-40B4-BE49-F238E27FC236}">
                  <a16:creationId xmlns:a16="http://schemas.microsoft.com/office/drawing/2014/main" id="{3B70323D-F6D3-46EE-97E2-DB46852D4FDA}"/>
                </a:ext>
              </a:extLst>
            </p:cNvPr>
            <p:cNvSpPr/>
            <p:nvPr/>
          </p:nvSpPr>
          <p:spPr>
            <a:xfrm>
              <a:off x="9748717"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1" name="Rectangle 1540">
              <a:extLst>
                <a:ext uri="{FF2B5EF4-FFF2-40B4-BE49-F238E27FC236}">
                  <a16:creationId xmlns:a16="http://schemas.microsoft.com/office/drawing/2014/main" id="{91486D1D-C50D-4C22-A2DB-BFD6A9E775BB}"/>
                </a:ext>
              </a:extLst>
            </p:cNvPr>
            <p:cNvSpPr/>
            <p:nvPr/>
          </p:nvSpPr>
          <p:spPr>
            <a:xfrm>
              <a:off x="9749471"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2" name="Rectangle 1541">
              <a:extLst>
                <a:ext uri="{FF2B5EF4-FFF2-40B4-BE49-F238E27FC236}">
                  <a16:creationId xmlns:a16="http://schemas.microsoft.com/office/drawing/2014/main" id="{6ED32BB3-3BB9-4976-ACF7-8FDD091CABF4}"/>
                </a:ext>
              </a:extLst>
            </p:cNvPr>
            <p:cNvSpPr/>
            <p:nvPr/>
          </p:nvSpPr>
          <p:spPr>
            <a:xfrm>
              <a:off x="9748469"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3" name="Rectangle 1542">
              <a:extLst>
                <a:ext uri="{FF2B5EF4-FFF2-40B4-BE49-F238E27FC236}">
                  <a16:creationId xmlns:a16="http://schemas.microsoft.com/office/drawing/2014/main" id="{E3DF56A0-246E-40A3-AA5B-8FAC0B217323}"/>
                </a:ext>
              </a:extLst>
            </p:cNvPr>
            <p:cNvSpPr/>
            <p:nvPr/>
          </p:nvSpPr>
          <p:spPr>
            <a:xfrm>
              <a:off x="9748469"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4" name="Rectangle 1543">
              <a:extLst>
                <a:ext uri="{FF2B5EF4-FFF2-40B4-BE49-F238E27FC236}">
                  <a16:creationId xmlns:a16="http://schemas.microsoft.com/office/drawing/2014/main" id="{0D2915AC-47FB-410B-B930-EFFB4C51FF71}"/>
                </a:ext>
              </a:extLst>
            </p:cNvPr>
            <p:cNvSpPr/>
            <p:nvPr/>
          </p:nvSpPr>
          <p:spPr>
            <a:xfrm>
              <a:off x="9747467"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5" name="Rectangle 1544">
              <a:extLst>
                <a:ext uri="{FF2B5EF4-FFF2-40B4-BE49-F238E27FC236}">
                  <a16:creationId xmlns:a16="http://schemas.microsoft.com/office/drawing/2014/main" id="{CF6F354A-9291-4EA2-807F-629549AB44D2}"/>
                </a:ext>
              </a:extLst>
            </p:cNvPr>
            <p:cNvSpPr/>
            <p:nvPr/>
          </p:nvSpPr>
          <p:spPr>
            <a:xfrm>
              <a:off x="9809014" y="16087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6" name="Rectangle 1545">
              <a:extLst>
                <a:ext uri="{FF2B5EF4-FFF2-40B4-BE49-F238E27FC236}">
                  <a16:creationId xmlns:a16="http://schemas.microsoft.com/office/drawing/2014/main" id="{E9685349-D336-47CB-B238-1D838CE476B2}"/>
                </a:ext>
              </a:extLst>
            </p:cNvPr>
            <p:cNvSpPr/>
            <p:nvPr/>
          </p:nvSpPr>
          <p:spPr>
            <a:xfrm>
              <a:off x="9864247"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7" name="Rectangle 1546">
              <a:extLst>
                <a:ext uri="{FF2B5EF4-FFF2-40B4-BE49-F238E27FC236}">
                  <a16:creationId xmlns:a16="http://schemas.microsoft.com/office/drawing/2014/main" id="{2856A298-2F26-4F5F-A651-2BB2ADA6E7FD}"/>
                </a:ext>
              </a:extLst>
            </p:cNvPr>
            <p:cNvSpPr/>
            <p:nvPr/>
          </p:nvSpPr>
          <p:spPr>
            <a:xfrm>
              <a:off x="9863245"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8" name="Rectangle 1547">
              <a:extLst>
                <a:ext uri="{FF2B5EF4-FFF2-40B4-BE49-F238E27FC236}">
                  <a16:creationId xmlns:a16="http://schemas.microsoft.com/office/drawing/2014/main" id="{598501BE-7B23-4237-95B5-7FB0FC1A259A}"/>
                </a:ext>
              </a:extLst>
            </p:cNvPr>
            <p:cNvSpPr/>
            <p:nvPr/>
          </p:nvSpPr>
          <p:spPr>
            <a:xfrm>
              <a:off x="9809013" y="16689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49" name="Rectangle 1548">
              <a:extLst>
                <a:ext uri="{FF2B5EF4-FFF2-40B4-BE49-F238E27FC236}">
                  <a16:creationId xmlns:a16="http://schemas.microsoft.com/office/drawing/2014/main" id="{5245FD7D-BEEB-4E57-8E9C-7766B399872C}"/>
                </a:ext>
              </a:extLst>
            </p:cNvPr>
            <p:cNvSpPr/>
            <p:nvPr/>
          </p:nvSpPr>
          <p:spPr>
            <a:xfrm>
              <a:off x="9923542" y="16087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0" name="Rectangle 1549">
              <a:extLst>
                <a:ext uri="{FF2B5EF4-FFF2-40B4-BE49-F238E27FC236}">
                  <a16:creationId xmlns:a16="http://schemas.microsoft.com/office/drawing/2014/main" id="{3B2CF8F6-DD19-436F-8A89-697CE77B573F}"/>
                </a:ext>
              </a:extLst>
            </p:cNvPr>
            <p:cNvSpPr/>
            <p:nvPr/>
          </p:nvSpPr>
          <p:spPr>
            <a:xfrm>
              <a:off x="9978775"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1" name="Rectangle 1550">
              <a:extLst>
                <a:ext uri="{FF2B5EF4-FFF2-40B4-BE49-F238E27FC236}">
                  <a16:creationId xmlns:a16="http://schemas.microsoft.com/office/drawing/2014/main" id="{95AB553A-4B75-4EFC-B3F9-763A796A61D0}"/>
                </a:ext>
              </a:extLst>
            </p:cNvPr>
            <p:cNvSpPr/>
            <p:nvPr/>
          </p:nvSpPr>
          <p:spPr>
            <a:xfrm>
              <a:off x="9977773"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2" name="Rectangle 1551">
              <a:extLst>
                <a:ext uri="{FF2B5EF4-FFF2-40B4-BE49-F238E27FC236}">
                  <a16:creationId xmlns:a16="http://schemas.microsoft.com/office/drawing/2014/main" id="{1791599F-419F-4766-95B6-5E03A1D369F0}"/>
                </a:ext>
              </a:extLst>
            </p:cNvPr>
            <p:cNvSpPr/>
            <p:nvPr/>
          </p:nvSpPr>
          <p:spPr>
            <a:xfrm>
              <a:off x="9923541" y="16689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3" name="Rectangle 1552">
              <a:extLst>
                <a:ext uri="{FF2B5EF4-FFF2-40B4-BE49-F238E27FC236}">
                  <a16:creationId xmlns:a16="http://schemas.microsoft.com/office/drawing/2014/main" id="{37696B8E-7973-4B4D-9FB1-775C0C50E1E9}"/>
                </a:ext>
              </a:extLst>
            </p:cNvPr>
            <p:cNvSpPr/>
            <p:nvPr/>
          </p:nvSpPr>
          <p:spPr>
            <a:xfrm>
              <a:off x="9808012" y="17317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4" name="Rectangle 1553">
              <a:extLst>
                <a:ext uri="{FF2B5EF4-FFF2-40B4-BE49-F238E27FC236}">
                  <a16:creationId xmlns:a16="http://schemas.microsoft.com/office/drawing/2014/main" id="{3D5A47FC-4432-40D9-8FC4-CE4B6B8D1579}"/>
                </a:ext>
              </a:extLst>
            </p:cNvPr>
            <p:cNvSpPr/>
            <p:nvPr/>
          </p:nvSpPr>
          <p:spPr>
            <a:xfrm>
              <a:off x="9863245"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5" name="Rectangle 1554">
              <a:extLst>
                <a:ext uri="{FF2B5EF4-FFF2-40B4-BE49-F238E27FC236}">
                  <a16:creationId xmlns:a16="http://schemas.microsoft.com/office/drawing/2014/main" id="{6364F7F4-216F-439E-8628-3B3114E264B4}"/>
                </a:ext>
              </a:extLst>
            </p:cNvPr>
            <p:cNvSpPr/>
            <p:nvPr/>
          </p:nvSpPr>
          <p:spPr>
            <a:xfrm>
              <a:off x="9862243"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6" name="Rectangle 1555">
              <a:extLst>
                <a:ext uri="{FF2B5EF4-FFF2-40B4-BE49-F238E27FC236}">
                  <a16:creationId xmlns:a16="http://schemas.microsoft.com/office/drawing/2014/main" id="{140BA1F0-9D17-47F7-BD08-98484B2D1B27}"/>
                </a:ext>
              </a:extLst>
            </p:cNvPr>
            <p:cNvSpPr/>
            <p:nvPr/>
          </p:nvSpPr>
          <p:spPr>
            <a:xfrm>
              <a:off x="9808011" y="17920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7" name="Rectangle 1556">
              <a:extLst>
                <a:ext uri="{FF2B5EF4-FFF2-40B4-BE49-F238E27FC236}">
                  <a16:creationId xmlns:a16="http://schemas.microsoft.com/office/drawing/2014/main" id="{65AFE9B8-07E7-47F2-915E-E701411EBAE6}"/>
                </a:ext>
              </a:extLst>
            </p:cNvPr>
            <p:cNvSpPr/>
            <p:nvPr/>
          </p:nvSpPr>
          <p:spPr>
            <a:xfrm>
              <a:off x="9922540" y="17317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8" name="Rectangle 1557">
              <a:extLst>
                <a:ext uri="{FF2B5EF4-FFF2-40B4-BE49-F238E27FC236}">
                  <a16:creationId xmlns:a16="http://schemas.microsoft.com/office/drawing/2014/main" id="{391DC23F-6A2A-4C78-A280-4326953BC2AB}"/>
                </a:ext>
              </a:extLst>
            </p:cNvPr>
            <p:cNvSpPr/>
            <p:nvPr/>
          </p:nvSpPr>
          <p:spPr>
            <a:xfrm>
              <a:off x="9977773"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9" name="Rectangle 1558">
              <a:extLst>
                <a:ext uri="{FF2B5EF4-FFF2-40B4-BE49-F238E27FC236}">
                  <a16:creationId xmlns:a16="http://schemas.microsoft.com/office/drawing/2014/main" id="{8820AF8F-B7A6-4D56-917C-A27796F1EE7A}"/>
                </a:ext>
              </a:extLst>
            </p:cNvPr>
            <p:cNvSpPr/>
            <p:nvPr/>
          </p:nvSpPr>
          <p:spPr>
            <a:xfrm>
              <a:off x="9976771"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0" name="Rectangle 1559">
              <a:extLst>
                <a:ext uri="{FF2B5EF4-FFF2-40B4-BE49-F238E27FC236}">
                  <a16:creationId xmlns:a16="http://schemas.microsoft.com/office/drawing/2014/main" id="{34FCCEA6-5A83-472D-AF09-8DED879D785D}"/>
                </a:ext>
              </a:extLst>
            </p:cNvPr>
            <p:cNvSpPr/>
            <p:nvPr/>
          </p:nvSpPr>
          <p:spPr>
            <a:xfrm>
              <a:off x="9922539" y="17920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1" name="Rectangle 1560">
              <a:extLst>
                <a:ext uri="{FF2B5EF4-FFF2-40B4-BE49-F238E27FC236}">
                  <a16:creationId xmlns:a16="http://schemas.microsoft.com/office/drawing/2014/main" id="{81CE985B-FCED-4DB5-941E-7BCBCC9449E1}"/>
                </a:ext>
              </a:extLst>
            </p:cNvPr>
            <p:cNvSpPr/>
            <p:nvPr/>
          </p:nvSpPr>
          <p:spPr>
            <a:xfrm>
              <a:off x="9807764" y="1852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2" name="Rectangle 1561">
              <a:extLst>
                <a:ext uri="{FF2B5EF4-FFF2-40B4-BE49-F238E27FC236}">
                  <a16:creationId xmlns:a16="http://schemas.microsoft.com/office/drawing/2014/main" id="{B024B4A3-125D-4CCF-BF56-2ED974F639B4}"/>
                </a:ext>
              </a:extLst>
            </p:cNvPr>
            <p:cNvSpPr/>
            <p:nvPr/>
          </p:nvSpPr>
          <p:spPr>
            <a:xfrm>
              <a:off x="9862997"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3" name="Rectangle 1562">
              <a:extLst>
                <a:ext uri="{FF2B5EF4-FFF2-40B4-BE49-F238E27FC236}">
                  <a16:creationId xmlns:a16="http://schemas.microsoft.com/office/drawing/2014/main" id="{D415A97E-1EF2-486C-8AD4-C7ADDF2C4FC2}"/>
                </a:ext>
              </a:extLst>
            </p:cNvPr>
            <p:cNvSpPr/>
            <p:nvPr/>
          </p:nvSpPr>
          <p:spPr>
            <a:xfrm>
              <a:off x="9861995"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4" name="Rectangle 1563">
              <a:extLst>
                <a:ext uri="{FF2B5EF4-FFF2-40B4-BE49-F238E27FC236}">
                  <a16:creationId xmlns:a16="http://schemas.microsoft.com/office/drawing/2014/main" id="{5E60C752-71FF-464A-9AA3-6EB2B2C84BAB}"/>
                </a:ext>
              </a:extLst>
            </p:cNvPr>
            <p:cNvSpPr/>
            <p:nvPr/>
          </p:nvSpPr>
          <p:spPr>
            <a:xfrm>
              <a:off x="9807763" y="1912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5" name="Rectangle 1564">
              <a:extLst>
                <a:ext uri="{FF2B5EF4-FFF2-40B4-BE49-F238E27FC236}">
                  <a16:creationId xmlns:a16="http://schemas.microsoft.com/office/drawing/2014/main" id="{C7B3AB16-F737-4A8B-B3DD-6DCE9FB3E045}"/>
                </a:ext>
              </a:extLst>
            </p:cNvPr>
            <p:cNvSpPr/>
            <p:nvPr/>
          </p:nvSpPr>
          <p:spPr>
            <a:xfrm>
              <a:off x="9922292" y="1852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6" name="Rectangle 1565">
              <a:extLst>
                <a:ext uri="{FF2B5EF4-FFF2-40B4-BE49-F238E27FC236}">
                  <a16:creationId xmlns:a16="http://schemas.microsoft.com/office/drawing/2014/main" id="{001B737A-E52E-4EB4-A1C1-19ACBCCDED8E}"/>
                </a:ext>
              </a:extLst>
            </p:cNvPr>
            <p:cNvSpPr/>
            <p:nvPr/>
          </p:nvSpPr>
          <p:spPr>
            <a:xfrm>
              <a:off x="9977525"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7" name="Rectangle 1566">
              <a:extLst>
                <a:ext uri="{FF2B5EF4-FFF2-40B4-BE49-F238E27FC236}">
                  <a16:creationId xmlns:a16="http://schemas.microsoft.com/office/drawing/2014/main" id="{184F001E-EB73-4858-BA9A-6F3E34C34A4A}"/>
                </a:ext>
              </a:extLst>
            </p:cNvPr>
            <p:cNvSpPr/>
            <p:nvPr/>
          </p:nvSpPr>
          <p:spPr>
            <a:xfrm>
              <a:off x="9976523"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8" name="Rectangle 1567">
              <a:extLst>
                <a:ext uri="{FF2B5EF4-FFF2-40B4-BE49-F238E27FC236}">
                  <a16:creationId xmlns:a16="http://schemas.microsoft.com/office/drawing/2014/main" id="{69776A6E-A36E-410B-B0D6-A05E9D17B93C}"/>
                </a:ext>
              </a:extLst>
            </p:cNvPr>
            <p:cNvSpPr/>
            <p:nvPr/>
          </p:nvSpPr>
          <p:spPr>
            <a:xfrm>
              <a:off x="9922291" y="1912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69" name="Rectangle 1568">
              <a:extLst>
                <a:ext uri="{FF2B5EF4-FFF2-40B4-BE49-F238E27FC236}">
                  <a16:creationId xmlns:a16="http://schemas.microsoft.com/office/drawing/2014/main" id="{F8BCF862-BDD3-4DAC-B3D0-47CB7A62A54F}"/>
                </a:ext>
              </a:extLst>
            </p:cNvPr>
            <p:cNvSpPr/>
            <p:nvPr/>
          </p:nvSpPr>
          <p:spPr>
            <a:xfrm>
              <a:off x="9806762" y="1975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0" name="Rectangle 1569">
              <a:extLst>
                <a:ext uri="{FF2B5EF4-FFF2-40B4-BE49-F238E27FC236}">
                  <a16:creationId xmlns:a16="http://schemas.microsoft.com/office/drawing/2014/main" id="{D12E5F89-9349-4623-9AFD-D08EE7F684A7}"/>
                </a:ext>
              </a:extLst>
            </p:cNvPr>
            <p:cNvSpPr/>
            <p:nvPr/>
          </p:nvSpPr>
          <p:spPr>
            <a:xfrm>
              <a:off x="9861995"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1" name="Rectangle 1570">
              <a:extLst>
                <a:ext uri="{FF2B5EF4-FFF2-40B4-BE49-F238E27FC236}">
                  <a16:creationId xmlns:a16="http://schemas.microsoft.com/office/drawing/2014/main" id="{5E4245B8-E020-4E76-9586-A317171E4A2D}"/>
                </a:ext>
              </a:extLst>
            </p:cNvPr>
            <p:cNvSpPr/>
            <p:nvPr/>
          </p:nvSpPr>
          <p:spPr>
            <a:xfrm>
              <a:off x="9860993"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2" name="Rectangle 1571">
              <a:extLst>
                <a:ext uri="{FF2B5EF4-FFF2-40B4-BE49-F238E27FC236}">
                  <a16:creationId xmlns:a16="http://schemas.microsoft.com/office/drawing/2014/main" id="{D49AFE46-7FC0-4BF8-9DB5-E91B9321A14A}"/>
                </a:ext>
              </a:extLst>
            </p:cNvPr>
            <p:cNvSpPr/>
            <p:nvPr/>
          </p:nvSpPr>
          <p:spPr>
            <a:xfrm>
              <a:off x="9806761" y="2035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3" name="Rectangle 1572">
              <a:extLst>
                <a:ext uri="{FF2B5EF4-FFF2-40B4-BE49-F238E27FC236}">
                  <a16:creationId xmlns:a16="http://schemas.microsoft.com/office/drawing/2014/main" id="{1BD42D4C-B29B-40DE-810F-26D3E1DA8AC4}"/>
                </a:ext>
              </a:extLst>
            </p:cNvPr>
            <p:cNvSpPr/>
            <p:nvPr/>
          </p:nvSpPr>
          <p:spPr>
            <a:xfrm>
              <a:off x="9921290" y="1975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4" name="Rectangle 1573">
              <a:extLst>
                <a:ext uri="{FF2B5EF4-FFF2-40B4-BE49-F238E27FC236}">
                  <a16:creationId xmlns:a16="http://schemas.microsoft.com/office/drawing/2014/main" id="{05D902D5-ADDC-4A56-92BC-522A8CE33725}"/>
                </a:ext>
              </a:extLst>
            </p:cNvPr>
            <p:cNvSpPr/>
            <p:nvPr/>
          </p:nvSpPr>
          <p:spPr>
            <a:xfrm>
              <a:off x="9976523"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5" name="Rectangle 1574">
              <a:extLst>
                <a:ext uri="{FF2B5EF4-FFF2-40B4-BE49-F238E27FC236}">
                  <a16:creationId xmlns:a16="http://schemas.microsoft.com/office/drawing/2014/main" id="{BED30D99-4FA2-4DA2-A217-8C7F22704814}"/>
                </a:ext>
              </a:extLst>
            </p:cNvPr>
            <p:cNvSpPr/>
            <p:nvPr/>
          </p:nvSpPr>
          <p:spPr>
            <a:xfrm>
              <a:off x="9975521"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6" name="Rectangle 1575">
              <a:extLst>
                <a:ext uri="{FF2B5EF4-FFF2-40B4-BE49-F238E27FC236}">
                  <a16:creationId xmlns:a16="http://schemas.microsoft.com/office/drawing/2014/main" id="{0483196F-3C54-44DC-A347-9C5FD359F23E}"/>
                </a:ext>
              </a:extLst>
            </p:cNvPr>
            <p:cNvSpPr/>
            <p:nvPr/>
          </p:nvSpPr>
          <p:spPr>
            <a:xfrm>
              <a:off x="9921289" y="2035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7" name="Rectangle 1576">
              <a:extLst>
                <a:ext uri="{FF2B5EF4-FFF2-40B4-BE49-F238E27FC236}">
                  <a16:creationId xmlns:a16="http://schemas.microsoft.com/office/drawing/2014/main" id="{9A1EC96A-0668-437D-B0FA-855C3ABFBCE8}"/>
                </a:ext>
              </a:extLst>
            </p:cNvPr>
            <p:cNvSpPr/>
            <p:nvPr/>
          </p:nvSpPr>
          <p:spPr>
            <a:xfrm>
              <a:off x="9750721"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8" name="Rectangle 1577">
              <a:extLst>
                <a:ext uri="{FF2B5EF4-FFF2-40B4-BE49-F238E27FC236}">
                  <a16:creationId xmlns:a16="http://schemas.microsoft.com/office/drawing/2014/main" id="{88852A9E-5FF4-414B-87A0-59B7826E746F}"/>
                </a:ext>
              </a:extLst>
            </p:cNvPr>
            <p:cNvSpPr/>
            <p:nvPr/>
          </p:nvSpPr>
          <p:spPr>
            <a:xfrm>
              <a:off x="9749719"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79" name="Rectangle 1578">
              <a:extLst>
                <a:ext uri="{FF2B5EF4-FFF2-40B4-BE49-F238E27FC236}">
                  <a16:creationId xmlns:a16="http://schemas.microsoft.com/office/drawing/2014/main" id="{9FE410DB-C362-48CE-993B-37BB3E45B023}"/>
                </a:ext>
              </a:extLst>
            </p:cNvPr>
            <p:cNvSpPr/>
            <p:nvPr/>
          </p:nvSpPr>
          <p:spPr>
            <a:xfrm>
              <a:off x="9749719"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0" name="Rectangle 1579">
              <a:extLst>
                <a:ext uri="{FF2B5EF4-FFF2-40B4-BE49-F238E27FC236}">
                  <a16:creationId xmlns:a16="http://schemas.microsoft.com/office/drawing/2014/main" id="{7FF2A2A8-A223-4F16-8CD8-9DF573BA13EA}"/>
                </a:ext>
              </a:extLst>
            </p:cNvPr>
            <p:cNvSpPr/>
            <p:nvPr/>
          </p:nvSpPr>
          <p:spPr>
            <a:xfrm>
              <a:off x="9748717"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1" name="Rectangle 1580">
              <a:extLst>
                <a:ext uri="{FF2B5EF4-FFF2-40B4-BE49-F238E27FC236}">
                  <a16:creationId xmlns:a16="http://schemas.microsoft.com/office/drawing/2014/main" id="{3B90E4E8-1567-462E-A426-15678341BC89}"/>
                </a:ext>
              </a:extLst>
            </p:cNvPr>
            <p:cNvSpPr/>
            <p:nvPr/>
          </p:nvSpPr>
          <p:spPr>
            <a:xfrm>
              <a:off x="9749471"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2" name="Rectangle 1581">
              <a:extLst>
                <a:ext uri="{FF2B5EF4-FFF2-40B4-BE49-F238E27FC236}">
                  <a16:creationId xmlns:a16="http://schemas.microsoft.com/office/drawing/2014/main" id="{E08BEE79-FC7D-46A6-AE5A-9DFADF0B9BEB}"/>
                </a:ext>
              </a:extLst>
            </p:cNvPr>
            <p:cNvSpPr/>
            <p:nvPr/>
          </p:nvSpPr>
          <p:spPr>
            <a:xfrm>
              <a:off x="9748469"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3" name="Rectangle 1582">
              <a:extLst>
                <a:ext uri="{FF2B5EF4-FFF2-40B4-BE49-F238E27FC236}">
                  <a16:creationId xmlns:a16="http://schemas.microsoft.com/office/drawing/2014/main" id="{2A69D095-190F-4710-AE3D-57D13AC64601}"/>
                </a:ext>
              </a:extLst>
            </p:cNvPr>
            <p:cNvSpPr/>
            <p:nvPr/>
          </p:nvSpPr>
          <p:spPr>
            <a:xfrm>
              <a:off x="9748469"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4" name="Rectangle 1583">
              <a:extLst>
                <a:ext uri="{FF2B5EF4-FFF2-40B4-BE49-F238E27FC236}">
                  <a16:creationId xmlns:a16="http://schemas.microsoft.com/office/drawing/2014/main" id="{1A8FF263-2900-481D-AF56-8A1230F8F287}"/>
                </a:ext>
              </a:extLst>
            </p:cNvPr>
            <p:cNvSpPr/>
            <p:nvPr/>
          </p:nvSpPr>
          <p:spPr>
            <a:xfrm>
              <a:off x="9747467"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5" name="Rectangle 1584">
              <a:extLst>
                <a:ext uri="{FF2B5EF4-FFF2-40B4-BE49-F238E27FC236}">
                  <a16:creationId xmlns:a16="http://schemas.microsoft.com/office/drawing/2014/main" id="{9C109DA4-3B0E-44EA-B818-5C58DC82015C}"/>
                </a:ext>
              </a:extLst>
            </p:cNvPr>
            <p:cNvSpPr/>
            <p:nvPr/>
          </p:nvSpPr>
          <p:spPr>
            <a:xfrm>
              <a:off x="9809014" y="2093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6" name="Rectangle 1585">
              <a:extLst>
                <a:ext uri="{FF2B5EF4-FFF2-40B4-BE49-F238E27FC236}">
                  <a16:creationId xmlns:a16="http://schemas.microsoft.com/office/drawing/2014/main" id="{15F58C1F-FC54-4664-88EC-C882B9F7E21A}"/>
                </a:ext>
              </a:extLst>
            </p:cNvPr>
            <p:cNvSpPr/>
            <p:nvPr/>
          </p:nvSpPr>
          <p:spPr>
            <a:xfrm>
              <a:off x="9864247"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7" name="Rectangle 1586">
              <a:extLst>
                <a:ext uri="{FF2B5EF4-FFF2-40B4-BE49-F238E27FC236}">
                  <a16:creationId xmlns:a16="http://schemas.microsoft.com/office/drawing/2014/main" id="{4CEAD1B3-5B36-42AA-91D0-96EECE335F70}"/>
                </a:ext>
              </a:extLst>
            </p:cNvPr>
            <p:cNvSpPr/>
            <p:nvPr/>
          </p:nvSpPr>
          <p:spPr>
            <a:xfrm>
              <a:off x="9863245"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8" name="Rectangle 1587">
              <a:extLst>
                <a:ext uri="{FF2B5EF4-FFF2-40B4-BE49-F238E27FC236}">
                  <a16:creationId xmlns:a16="http://schemas.microsoft.com/office/drawing/2014/main" id="{2F29EC98-A6CF-4189-B6B7-69D801ED9377}"/>
                </a:ext>
              </a:extLst>
            </p:cNvPr>
            <p:cNvSpPr/>
            <p:nvPr/>
          </p:nvSpPr>
          <p:spPr>
            <a:xfrm>
              <a:off x="9809013" y="2153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9" name="Rectangle 1588">
              <a:extLst>
                <a:ext uri="{FF2B5EF4-FFF2-40B4-BE49-F238E27FC236}">
                  <a16:creationId xmlns:a16="http://schemas.microsoft.com/office/drawing/2014/main" id="{0B988574-6FB3-4149-B7A4-5D21DDC397C5}"/>
                </a:ext>
              </a:extLst>
            </p:cNvPr>
            <p:cNvSpPr/>
            <p:nvPr/>
          </p:nvSpPr>
          <p:spPr>
            <a:xfrm>
              <a:off x="9923542" y="20932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0" name="Rectangle 1589">
              <a:extLst>
                <a:ext uri="{FF2B5EF4-FFF2-40B4-BE49-F238E27FC236}">
                  <a16:creationId xmlns:a16="http://schemas.microsoft.com/office/drawing/2014/main" id="{C1A2944E-8467-4B5F-B7E8-07019DADB81E}"/>
                </a:ext>
              </a:extLst>
            </p:cNvPr>
            <p:cNvSpPr/>
            <p:nvPr/>
          </p:nvSpPr>
          <p:spPr>
            <a:xfrm>
              <a:off x="9978775"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1" name="Rectangle 1590">
              <a:extLst>
                <a:ext uri="{FF2B5EF4-FFF2-40B4-BE49-F238E27FC236}">
                  <a16:creationId xmlns:a16="http://schemas.microsoft.com/office/drawing/2014/main" id="{22C204EC-DB35-41C0-81F0-0F2A3095BEF0}"/>
                </a:ext>
              </a:extLst>
            </p:cNvPr>
            <p:cNvSpPr/>
            <p:nvPr/>
          </p:nvSpPr>
          <p:spPr>
            <a:xfrm>
              <a:off x="9977773"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2" name="Rectangle 1591">
              <a:extLst>
                <a:ext uri="{FF2B5EF4-FFF2-40B4-BE49-F238E27FC236}">
                  <a16:creationId xmlns:a16="http://schemas.microsoft.com/office/drawing/2014/main" id="{99996849-7EA1-4049-A535-201654C6115D}"/>
                </a:ext>
              </a:extLst>
            </p:cNvPr>
            <p:cNvSpPr/>
            <p:nvPr/>
          </p:nvSpPr>
          <p:spPr>
            <a:xfrm>
              <a:off x="9923541" y="21534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3" name="Rectangle 1592">
              <a:extLst>
                <a:ext uri="{FF2B5EF4-FFF2-40B4-BE49-F238E27FC236}">
                  <a16:creationId xmlns:a16="http://schemas.microsoft.com/office/drawing/2014/main" id="{2B05142E-DE2D-491A-8013-FB14E9196430}"/>
                </a:ext>
              </a:extLst>
            </p:cNvPr>
            <p:cNvSpPr/>
            <p:nvPr/>
          </p:nvSpPr>
          <p:spPr>
            <a:xfrm>
              <a:off x="9808012" y="2216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4" name="Rectangle 1593">
              <a:extLst>
                <a:ext uri="{FF2B5EF4-FFF2-40B4-BE49-F238E27FC236}">
                  <a16:creationId xmlns:a16="http://schemas.microsoft.com/office/drawing/2014/main" id="{C237687F-376F-4D5B-81B6-D6F3B0FF6684}"/>
                </a:ext>
              </a:extLst>
            </p:cNvPr>
            <p:cNvSpPr/>
            <p:nvPr/>
          </p:nvSpPr>
          <p:spPr>
            <a:xfrm>
              <a:off x="9863245"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5" name="Rectangle 1594">
              <a:extLst>
                <a:ext uri="{FF2B5EF4-FFF2-40B4-BE49-F238E27FC236}">
                  <a16:creationId xmlns:a16="http://schemas.microsoft.com/office/drawing/2014/main" id="{525F4A3A-DD6B-4D2F-87C2-A0F4FD5A58A0}"/>
                </a:ext>
              </a:extLst>
            </p:cNvPr>
            <p:cNvSpPr/>
            <p:nvPr/>
          </p:nvSpPr>
          <p:spPr>
            <a:xfrm>
              <a:off x="9862243"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6" name="Rectangle 1595">
              <a:extLst>
                <a:ext uri="{FF2B5EF4-FFF2-40B4-BE49-F238E27FC236}">
                  <a16:creationId xmlns:a16="http://schemas.microsoft.com/office/drawing/2014/main" id="{6122278C-4019-4C80-89E5-A24F8F818472}"/>
                </a:ext>
              </a:extLst>
            </p:cNvPr>
            <p:cNvSpPr/>
            <p:nvPr/>
          </p:nvSpPr>
          <p:spPr>
            <a:xfrm>
              <a:off x="9808011" y="2276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7" name="Rectangle 1596">
              <a:extLst>
                <a:ext uri="{FF2B5EF4-FFF2-40B4-BE49-F238E27FC236}">
                  <a16:creationId xmlns:a16="http://schemas.microsoft.com/office/drawing/2014/main" id="{5379B176-4A8B-4D9D-8803-A2C37AC5C657}"/>
                </a:ext>
              </a:extLst>
            </p:cNvPr>
            <p:cNvSpPr/>
            <p:nvPr/>
          </p:nvSpPr>
          <p:spPr>
            <a:xfrm>
              <a:off x="9922540" y="22162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8" name="Rectangle 1597">
              <a:extLst>
                <a:ext uri="{FF2B5EF4-FFF2-40B4-BE49-F238E27FC236}">
                  <a16:creationId xmlns:a16="http://schemas.microsoft.com/office/drawing/2014/main" id="{D8A9EBBD-BD71-4169-9E2A-289D8666968D}"/>
                </a:ext>
              </a:extLst>
            </p:cNvPr>
            <p:cNvSpPr/>
            <p:nvPr/>
          </p:nvSpPr>
          <p:spPr>
            <a:xfrm>
              <a:off x="9977773"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99" name="Rectangle 1598">
              <a:extLst>
                <a:ext uri="{FF2B5EF4-FFF2-40B4-BE49-F238E27FC236}">
                  <a16:creationId xmlns:a16="http://schemas.microsoft.com/office/drawing/2014/main" id="{2A227C36-B6BA-47D3-BD79-FDEC3739BF48}"/>
                </a:ext>
              </a:extLst>
            </p:cNvPr>
            <p:cNvSpPr/>
            <p:nvPr/>
          </p:nvSpPr>
          <p:spPr>
            <a:xfrm>
              <a:off x="9976771"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0" name="Rectangle 1599">
              <a:extLst>
                <a:ext uri="{FF2B5EF4-FFF2-40B4-BE49-F238E27FC236}">
                  <a16:creationId xmlns:a16="http://schemas.microsoft.com/office/drawing/2014/main" id="{368786AD-4ECA-480B-AD96-097F32A416CF}"/>
                </a:ext>
              </a:extLst>
            </p:cNvPr>
            <p:cNvSpPr/>
            <p:nvPr/>
          </p:nvSpPr>
          <p:spPr>
            <a:xfrm>
              <a:off x="9922539" y="22765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1" name="Rectangle 1600">
              <a:extLst>
                <a:ext uri="{FF2B5EF4-FFF2-40B4-BE49-F238E27FC236}">
                  <a16:creationId xmlns:a16="http://schemas.microsoft.com/office/drawing/2014/main" id="{53385738-F616-4D51-94E3-DC914554993A}"/>
                </a:ext>
              </a:extLst>
            </p:cNvPr>
            <p:cNvSpPr/>
            <p:nvPr/>
          </p:nvSpPr>
          <p:spPr>
            <a:xfrm>
              <a:off x="9807764" y="23367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2" name="Rectangle 1601">
              <a:extLst>
                <a:ext uri="{FF2B5EF4-FFF2-40B4-BE49-F238E27FC236}">
                  <a16:creationId xmlns:a16="http://schemas.microsoft.com/office/drawing/2014/main" id="{6E4921A6-99E2-4DC8-BE04-3ACFDE5B7D6B}"/>
                </a:ext>
              </a:extLst>
            </p:cNvPr>
            <p:cNvSpPr/>
            <p:nvPr/>
          </p:nvSpPr>
          <p:spPr>
            <a:xfrm>
              <a:off x="9862997"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3" name="Rectangle 1602">
              <a:extLst>
                <a:ext uri="{FF2B5EF4-FFF2-40B4-BE49-F238E27FC236}">
                  <a16:creationId xmlns:a16="http://schemas.microsoft.com/office/drawing/2014/main" id="{BA97FFCB-730D-4B96-B48B-77CDD8DBB152}"/>
                </a:ext>
              </a:extLst>
            </p:cNvPr>
            <p:cNvSpPr/>
            <p:nvPr/>
          </p:nvSpPr>
          <p:spPr>
            <a:xfrm>
              <a:off x="9861995"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4" name="Rectangle 1603">
              <a:extLst>
                <a:ext uri="{FF2B5EF4-FFF2-40B4-BE49-F238E27FC236}">
                  <a16:creationId xmlns:a16="http://schemas.microsoft.com/office/drawing/2014/main" id="{E5A8EA00-DFCF-485C-8A1C-C2D6A7C695D1}"/>
                </a:ext>
              </a:extLst>
            </p:cNvPr>
            <p:cNvSpPr/>
            <p:nvPr/>
          </p:nvSpPr>
          <p:spPr>
            <a:xfrm>
              <a:off x="9807763" y="23969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5" name="Rectangle 1604">
              <a:extLst>
                <a:ext uri="{FF2B5EF4-FFF2-40B4-BE49-F238E27FC236}">
                  <a16:creationId xmlns:a16="http://schemas.microsoft.com/office/drawing/2014/main" id="{7320B323-FFEC-43F6-9307-7A2970FDE9A8}"/>
                </a:ext>
              </a:extLst>
            </p:cNvPr>
            <p:cNvSpPr/>
            <p:nvPr/>
          </p:nvSpPr>
          <p:spPr>
            <a:xfrm>
              <a:off x="9922292" y="233675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6" name="Rectangle 1605">
              <a:extLst>
                <a:ext uri="{FF2B5EF4-FFF2-40B4-BE49-F238E27FC236}">
                  <a16:creationId xmlns:a16="http://schemas.microsoft.com/office/drawing/2014/main" id="{39B41A47-BBC8-4A0B-AB66-8EB598BFC398}"/>
                </a:ext>
              </a:extLst>
            </p:cNvPr>
            <p:cNvSpPr/>
            <p:nvPr/>
          </p:nvSpPr>
          <p:spPr>
            <a:xfrm>
              <a:off x="9977525"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7" name="Rectangle 1606">
              <a:extLst>
                <a:ext uri="{FF2B5EF4-FFF2-40B4-BE49-F238E27FC236}">
                  <a16:creationId xmlns:a16="http://schemas.microsoft.com/office/drawing/2014/main" id="{0F9FF974-8AE9-49D1-9CF2-2731C9503873}"/>
                </a:ext>
              </a:extLst>
            </p:cNvPr>
            <p:cNvSpPr/>
            <p:nvPr/>
          </p:nvSpPr>
          <p:spPr>
            <a:xfrm>
              <a:off x="9976523"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8" name="Rectangle 1607">
              <a:extLst>
                <a:ext uri="{FF2B5EF4-FFF2-40B4-BE49-F238E27FC236}">
                  <a16:creationId xmlns:a16="http://schemas.microsoft.com/office/drawing/2014/main" id="{9472ACD0-0C5B-45D0-8BA5-6B320F9324E3}"/>
                </a:ext>
              </a:extLst>
            </p:cNvPr>
            <p:cNvSpPr/>
            <p:nvPr/>
          </p:nvSpPr>
          <p:spPr>
            <a:xfrm>
              <a:off x="9922291" y="239697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09" name="Rectangle 1608">
              <a:extLst>
                <a:ext uri="{FF2B5EF4-FFF2-40B4-BE49-F238E27FC236}">
                  <a16:creationId xmlns:a16="http://schemas.microsoft.com/office/drawing/2014/main" id="{8EFE8E96-5229-40DA-BB94-02BFC39FBADF}"/>
                </a:ext>
              </a:extLst>
            </p:cNvPr>
            <p:cNvSpPr/>
            <p:nvPr/>
          </p:nvSpPr>
          <p:spPr>
            <a:xfrm>
              <a:off x="9806762" y="24598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0" name="Rectangle 1609">
              <a:extLst>
                <a:ext uri="{FF2B5EF4-FFF2-40B4-BE49-F238E27FC236}">
                  <a16:creationId xmlns:a16="http://schemas.microsoft.com/office/drawing/2014/main" id="{FE35995E-ACBE-4CE4-93A3-1AE8BADF5FD9}"/>
                </a:ext>
              </a:extLst>
            </p:cNvPr>
            <p:cNvSpPr/>
            <p:nvPr/>
          </p:nvSpPr>
          <p:spPr>
            <a:xfrm>
              <a:off x="9861995"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1" name="Rectangle 1610">
              <a:extLst>
                <a:ext uri="{FF2B5EF4-FFF2-40B4-BE49-F238E27FC236}">
                  <a16:creationId xmlns:a16="http://schemas.microsoft.com/office/drawing/2014/main" id="{A91301D3-86BE-4C3E-AC5A-EA487C206FA7}"/>
                </a:ext>
              </a:extLst>
            </p:cNvPr>
            <p:cNvSpPr/>
            <p:nvPr/>
          </p:nvSpPr>
          <p:spPr>
            <a:xfrm>
              <a:off x="9860993"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2" name="Rectangle 1611">
              <a:extLst>
                <a:ext uri="{FF2B5EF4-FFF2-40B4-BE49-F238E27FC236}">
                  <a16:creationId xmlns:a16="http://schemas.microsoft.com/office/drawing/2014/main" id="{E5A6F60A-AD11-4710-B0FA-B75D2FECFC68}"/>
                </a:ext>
              </a:extLst>
            </p:cNvPr>
            <p:cNvSpPr/>
            <p:nvPr/>
          </p:nvSpPr>
          <p:spPr>
            <a:xfrm>
              <a:off x="9806761" y="25200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3" name="Rectangle 1612">
              <a:extLst>
                <a:ext uri="{FF2B5EF4-FFF2-40B4-BE49-F238E27FC236}">
                  <a16:creationId xmlns:a16="http://schemas.microsoft.com/office/drawing/2014/main" id="{33AB682E-CD3B-4725-86C7-2B94117DB005}"/>
                </a:ext>
              </a:extLst>
            </p:cNvPr>
            <p:cNvSpPr/>
            <p:nvPr/>
          </p:nvSpPr>
          <p:spPr>
            <a:xfrm>
              <a:off x="9921290" y="245980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4" name="Rectangle 1613">
              <a:extLst>
                <a:ext uri="{FF2B5EF4-FFF2-40B4-BE49-F238E27FC236}">
                  <a16:creationId xmlns:a16="http://schemas.microsoft.com/office/drawing/2014/main" id="{642A8F14-707E-454A-8758-2E8F06149FD6}"/>
                </a:ext>
              </a:extLst>
            </p:cNvPr>
            <p:cNvSpPr/>
            <p:nvPr/>
          </p:nvSpPr>
          <p:spPr>
            <a:xfrm>
              <a:off x="9976523"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5" name="Rectangle 1614">
              <a:extLst>
                <a:ext uri="{FF2B5EF4-FFF2-40B4-BE49-F238E27FC236}">
                  <a16:creationId xmlns:a16="http://schemas.microsoft.com/office/drawing/2014/main" id="{E8DB363C-834D-4B94-9293-F95CF7795181}"/>
                </a:ext>
              </a:extLst>
            </p:cNvPr>
            <p:cNvSpPr/>
            <p:nvPr/>
          </p:nvSpPr>
          <p:spPr>
            <a:xfrm>
              <a:off x="9975521"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6" name="Rectangle 1615">
              <a:extLst>
                <a:ext uri="{FF2B5EF4-FFF2-40B4-BE49-F238E27FC236}">
                  <a16:creationId xmlns:a16="http://schemas.microsoft.com/office/drawing/2014/main" id="{C37F9C24-2F7B-4A7F-A561-B8A3F124F80A}"/>
                </a:ext>
              </a:extLst>
            </p:cNvPr>
            <p:cNvSpPr/>
            <p:nvPr/>
          </p:nvSpPr>
          <p:spPr>
            <a:xfrm>
              <a:off x="9921289" y="252003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7" name="Rectangle 1616">
              <a:extLst>
                <a:ext uri="{FF2B5EF4-FFF2-40B4-BE49-F238E27FC236}">
                  <a16:creationId xmlns:a16="http://schemas.microsoft.com/office/drawing/2014/main" id="{E3B83608-3CCA-4DFB-BC13-662CAC39C6E7}"/>
                </a:ext>
              </a:extLst>
            </p:cNvPr>
            <p:cNvSpPr/>
            <p:nvPr/>
          </p:nvSpPr>
          <p:spPr>
            <a:xfrm>
              <a:off x="10038700"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8" name="Rectangle 1617">
              <a:extLst>
                <a:ext uri="{FF2B5EF4-FFF2-40B4-BE49-F238E27FC236}">
                  <a16:creationId xmlns:a16="http://schemas.microsoft.com/office/drawing/2014/main" id="{BBABBDB9-29E9-4D74-A4F4-559B54D414EC}"/>
                </a:ext>
              </a:extLst>
            </p:cNvPr>
            <p:cNvSpPr/>
            <p:nvPr/>
          </p:nvSpPr>
          <p:spPr>
            <a:xfrm>
              <a:off x="10093933" y="16087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19" name="Rectangle 1618">
              <a:extLst>
                <a:ext uri="{FF2B5EF4-FFF2-40B4-BE49-F238E27FC236}">
                  <a16:creationId xmlns:a16="http://schemas.microsoft.com/office/drawing/2014/main" id="{E26F97F3-399D-4037-9E1B-013E5BC676FE}"/>
                </a:ext>
              </a:extLst>
            </p:cNvPr>
            <p:cNvSpPr/>
            <p:nvPr/>
          </p:nvSpPr>
          <p:spPr>
            <a:xfrm>
              <a:off x="10092931" y="16689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0" name="Rectangle 1619">
              <a:extLst>
                <a:ext uri="{FF2B5EF4-FFF2-40B4-BE49-F238E27FC236}">
                  <a16:creationId xmlns:a16="http://schemas.microsoft.com/office/drawing/2014/main" id="{8C7785DF-0C5D-43D9-98CF-F81559DAFE62}"/>
                </a:ext>
              </a:extLst>
            </p:cNvPr>
            <p:cNvSpPr/>
            <p:nvPr/>
          </p:nvSpPr>
          <p:spPr>
            <a:xfrm>
              <a:off x="10038699"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1" name="Rectangle 1620">
              <a:extLst>
                <a:ext uri="{FF2B5EF4-FFF2-40B4-BE49-F238E27FC236}">
                  <a16:creationId xmlns:a16="http://schemas.microsoft.com/office/drawing/2014/main" id="{BA7E554D-5A65-45FD-9759-C41262CFF6FE}"/>
                </a:ext>
              </a:extLst>
            </p:cNvPr>
            <p:cNvSpPr/>
            <p:nvPr/>
          </p:nvSpPr>
          <p:spPr>
            <a:xfrm>
              <a:off x="10153228"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2" name="Rectangle 1621">
              <a:extLst>
                <a:ext uri="{FF2B5EF4-FFF2-40B4-BE49-F238E27FC236}">
                  <a16:creationId xmlns:a16="http://schemas.microsoft.com/office/drawing/2014/main" id="{DA966600-F5C6-4242-8471-0444CD8491B2}"/>
                </a:ext>
              </a:extLst>
            </p:cNvPr>
            <p:cNvSpPr/>
            <p:nvPr/>
          </p:nvSpPr>
          <p:spPr>
            <a:xfrm>
              <a:off x="10208461" y="16087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3" name="Rectangle 1622">
              <a:extLst>
                <a:ext uri="{FF2B5EF4-FFF2-40B4-BE49-F238E27FC236}">
                  <a16:creationId xmlns:a16="http://schemas.microsoft.com/office/drawing/2014/main" id="{BADC1907-1306-4EE2-A16E-F6DB4766EBFE}"/>
                </a:ext>
              </a:extLst>
            </p:cNvPr>
            <p:cNvSpPr/>
            <p:nvPr/>
          </p:nvSpPr>
          <p:spPr>
            <a:xfrm>
              <a:off x="10207459" y="16689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4" name="Rectangle 1623">
              <a:extLst>
                <a:ext uri="{FF2B5EF4-FFF2-40B4-BE49-F238E27FC236}">
                  <a16:creationId xmlns:a16="http://schemas.microsoft.com/office/drawing/2014/main" id="{69ED3D4A-990C-49BD-B905-CB76700D8DBF}"/>
                </a:ext>
              </a:extLst>
            </p:cNvPr>
            <p:cNvSpPr/>
            <p:nvPr/>
          </p:nvSpPr>
          <p:spPr>
            <a:xfrm>
              <a:off x="10153227"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5" name="Rectangle 1624">
              <a:extLst>
                <a:ext uri="{FF2B5EF4-FFF2-40B4-BE49-F238E27FC236}">
                  <a16:creationId xmlns:a16="http://schemas.microsoft.com/office/drawing/2014/main" id="{33E9EA1F-D457-4E88-9A42-4FCDBD06B360}"/>
                </a:ext>
              </a:extLst>
            </p:cNvPr>
            <p:cNvSpPr/>
            <p:nvPr/>
          </p:nvSpPr>
          <p:spPr>
            <a:xfrm>
              <a:off x="10037698"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6" name="Rectangle 1625">
              <a:extLst>
                <a:ext uri="{FF2B5EF4-FFF2-40B4-BE49-F238E27FC236}">
                  <a16:creationId xmlns:a16="http://schemas.microsoft.com/office/drawing/2014/main" id="{97F0304D-BDBF-4469-9D99-8FBFD0E9AECC}"/>
                </a:ext>
              </a:extLst>
            </p:cNvPr>
            <p:cNvSpPr/>
            <p:nvPr/>
          </p:nvSpPr>
          <p:spPr>
            <a:xfrm>
              <a:off x="10092931" y="173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7" name="Rectangle 1626">
              <a:extLst>
                <a:ext uri="{FF2B5EF4-FFF2-40B4-BE49-F238E27FC236}">
                  <a16:creationId xmlns:a16="http://schemas.microsoft.com/office/drawing/2014/main" id="{1B29D3AC-5AB4-407D-96EC-BA9B57A75533}"/>
                </a:ext>
              </a:extLst>
            </p:cNvPr>
            <p:cNvSpPr/>
            <p:nvPr/>
          </p:nvSpPr>
          <p:spPr>
            <a:xfrm>
              <a:off x="10091929" y="179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8" name="Rectangle 1627">
              <a:extLst>
                <a:ext uri="{FF2B5EF4-FFF2-40B4-BE49-F238E27FC236}">
                  <a16:creationId xmlns:a16="http://schemas.microsoft.com/office/drawing/2014/main" id="{F6082380-4E5C-4BAF-AACA-6AAA1EAFCCF7}"/>
                </a:ext>
              </a:extLst>
            </p:cNvPr>
            <p:cNvSpPr/>
            <p:nvPr/>
          </p:nvSpPr>
          <p:spPr>
            <a:xfrm>
              <a:off x="10037697"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29" name="Rectangle 1628">
              <a:extLst>
                <a:ext uri="{FF2B5EF4-FFF2-40B4-BE49-F238E27FC236}">
                  <a16:creationId xmlns:a16="http://schemas.microsoft.com/office/drawing/2014/main" id="{9ED2E1C4-A99E-40A0-B4EB-20CD60C4716A}"/>
                </a:ext>
              </a:extLst>
            </p:cNvPr>
            <p:cNvSpPr/>
            <p:nvPr/>
          </p:nvSpPr>
          <p:spPr>
            <a:xfrm>
              <a:off x="10152226"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0" name="Rectangle 1629">
              <a:extLst>
                <a:ext uri="{FF2B5EF4-FFF2-40B4-BE49-F238E27FC236}">
                  <a16:creationId xmlns:a16="http://schemas.microsoft.com/office/drawing/2014/main" id="{FA492145-693B-4D09-AC2E-56ECC7AEEF70}"/>
                </a:ext>
              </a:extLst>
            </p:cNvPr>
            <p:cNvSpPr/>
            <p:nvPr/>
          </p:nvSpPr>
          <p:spPr>
            <a:xfrm>
              <a:off x="10207459" y="173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1" name="Rectangle 1630">
              <a:extLst>
                <a:ext uri="{FF2B5EF4-FFF2-40B4-BE49-F238E27FC236}">
                  <a16:creationId xmlns:a16="http://schemas.microsoft.com/office/drawing/2014/main" id="{AF038143-8803-4A4F-A0AD-41BA9E508DAB}"/>
                </a:ext>
              </a:extLst>
            </p:cNvPr>
            <p:cNvSpPr/>
            <p:nvPr/>
          </p:nvSpPr>
          <p:spPr>
            <a:xfrm>
              <a:off x="10206457" y="179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2" name="Rectangle 1631">
              <a:extLst>
                <a:ext uri="{FF2B5EF4-FFF2-40B4-BE49-F238E27FC236}">
                  <a16:creationId xmlns:a16="http://schemas.microsoft.com/office/drawing/2014/main" id="{5B3D069C-E8B6-4186-AAC4-D2D681BABA32}"/>
                </a:ext>
              </a:extLst>
            </p:cNvPr>
            <p:cNvSpPr/>
            <p:nvPr/>
          </p:nvSpPr>
          <p:spPr>
            <a:xfrm>
              <a:off x="10152225"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3" name="Rectangle 1632">
              <a:extLst>
                <a:ext uri="{FF2B5EF4-FFF2-40B4-BE49-F238E27FC236}">
                  <a16:creationId xmlns:a16="http://schemas.microsoft.com/office/drawing/2014/main" id="{E0DBE019-A78A-4547-9997-870900CEE25D}"/>
                </a:ext>
              </a:extLst>
            </p:cNvPr>
            <p:cNvSpPr/>
            <p:nvPr/>
          </p:nvSpPr>
          <p:spPr>
            <a:xfrm>
              <a:off x="10037450"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4" name="Rectangle 1633">
              <a:extLst>
                <a:ext uri="{FF2B5EF4-FFF2-40B4-BE49-F238E27FC236}">
                  <a16:creationId xmlns:a16="http://schemas.microsoft.com/office/drawing/2014/main" id="{17DE3780-C9D8-433C-8093-C839B0FD1ECB}"/>
                </a:ext>
              </a:extLst>
            </p:cNvPr>
            <p:cNvSpPr/>
            <p:nvPr/>
          </p:nvSpPr>
          <p:spPr>
            <a:xfrm>
              <a:off x="10092683" y="1852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5" name="Rectangle 1634">
              <a:extLst>
                <a:ext uri="{FF2B5EF4-FFF2-40B4-BE49-F238E27FC236}">
                  <a16:creationId xmlns:a16="http://schemas.microsoft.com/office/drawing/2014/main" id="{F79B8B48-764F-4B52-9D5B-4A86EBFA76C0}"/>
                </a:ext>
              </a:extLst>
            </p:cNvPr>
            <p:cNvSpPr/>
            <p:nvPr/>
          </p:nvSpPr>
          <p:spPr>
            <a:xfrm>
              <a:off x="10091681" y="1912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6" name="Rectangle 1635">
              <a:extLst>
                <a:ext uri="{FF2B5EF4-FFF2-40B4-BE49-F238E27FC236}">
                  <a16:creationId xmlns:a16="http://schemas.microsoft.com/office/drawing/2014/main" id="{7DBFF293-BB5B-4D80-B567-93E3DDF7D7D9}"/>
                </a:ext>
              </a:extLst>
            </p:cNvPr>
            <p:cNvSpPr/>
            <p:nvPr/>
          </p:nvSpPr>
          <p:spPr>
            <a:xfrm>
              <a:off x="10037449"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7" name="Rectangle 1636">
              <a:extLst>
                <a:ext uri="{FF2B5EF4-FFF2-40B4-BE49-F238E27FC236}">
                  <a16:creationId xmlns:a16="http://schemas.microsoft.com/office/drawing/2014/main" id="{E1CFB1C0-D656-45A5-9582-11BADF3A4CC1}"/>
                </a:ext>
              </a:extLst>
            </p:cNvPr>
            <p:cNvSpPr/>
            <p:nvPr/>
          </p:nvSpPr>
          <p:spPr>
            <a:xfrm>
              <a:off x="10151978"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8" name="Rectangle 1637">
              <a:extLst>
                <a:ext uri="{FF2B5EF4-FFF2-40B4-BE49-F238E27FC236}">
                  <a16:creationId xmlns:a16="http://schemas.microsoft.com/office/drawing/2014/main" id="{D95407B9-2092-48CC-995A-260009E4094B}"/>
                </a:ext>
              </a:extLst>
            </p:cNvPr>
            <p:cNvSpPr/>
            <p:nvPr/>
          </p:nvSpPr>
          <p:spPr>
            <a:xfrm>
              <a:off x="10207211" y="1852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9" name="Rectangle 1638">
              <a:extLst>
                <a:ext uri="{FF2B5EF4-FFF2-40B4-BE49-F238E27FC236}">
                  <a16:creationId xmlns:a16="http://schemas.microsoft.com/office/drawing/2014/main" id="{61E31643-1158-4AB9-9F96-6AF38D4E24D1}"/>
                </a:ext>
              </a:extLst>
            </p:cNvPr>
            <p:cNvSpPr/>
            <p:nvPr/>
          </p:nvSpPr>
          <p:spPr>
            <a:xfrm>
              <a:off x="10206209" y="1912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0" name="Rectangle 1639">
              <a:extLst>
                <a:ext uri="{FF2B5EF4-FFF2-40B4-BE49-F238E27FC236}">
                  <a16:creationId xmlns:a16="http://schemas.microsoft.com/office/drawing/2014/main" id="{A81647D1-0DCE-4580-99CA-5DBC3AB421D8}"/>
                </a:ext>
              </a:extLst>
            </p:cNvPr>
            <p:cNvSpPr/>
            <p:nvPr/>
          </p:nvSpPr>
          <p:spPr>
            <a:xfrm>
              <a:off x="10151977"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1" name="Rectangle 1640">
              <a:extLst>
                <a:ext uri="{FF2B5EF4-FFF2-40B4-BE49-F238E27FC236}">
                  <a16:creationId xmlns:a16="http://schemas.microsoft.com/office/drawing/2014/main" id="{F3C64AB0-C17F-4BEB-B956-26C29E45A606}"/>
                </a:ext>
              </a:extLst>
            </p:cNvPr>
            <p:cNvSpPr/>
            <p:nvPr/>
          </p:nvSpPr>
          <p:spPr>
            <a:xfrm>
              <a:off x="10036448"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2" name="Rectangle 1641">
              <a:extLst>
                <a:ext uri="{FF2B5EF4-FFF2-40B4-BE49-F238E27FC236}">
                  <a16:creationId xmlns:a16="http://schemas.microsoft.com/office/drawing/2014/main" id="{EB9F7EB1-3A04-4A22-B338-E84845A50AB3}"/>
                </a:ext>
              </a:extLst>
            </p:cNvPr>
            <p:cNvSpPr/>
            <p:nvPr/>
          </p:nvSpPr>
          <p:spPr>
            <a:xfrm>
              <a:off x="10091681" y="1975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3" name="Rectangle 1642">
              <a:extLst>
                <a:ext uri="{FF2B5EF4-FFF2-40B4-BE49-F238E27FC236}">
                  <a16:creationId xmlns:a16="http://schemas.microsoft.com/office/drawing/2014/main" id="{D0BE3804-3483-4FF1-9B8A-77D7C2E6ECCC}"/>
                </a:ext>
              </a:extLst>
            </p:cNvPr>
            <p:cNvSpPr/>
            <p:nvPr/>
          </p:nvSpPr>
          <p:spPr>
            <a:xfrm>
              <a:off x="10090679" y="2035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4" name="Rectangle 1643">
              <a:extLst>
                <a:ext uri="{FF2B5EF4-FFF2-40B4-BE49-F238E27FC236}">
                  <a16:creationId xmlns:a16="http://schemas.microsoft.com/office/drawing/2014/main" id="{7C77F101-4A0D-469B-B836-5439A137C801}"/>
                </a:ext>
              </a:extLst>
            </p:cNvPr>
            <p:cNvSpPr/>
            <p:nvPr/>
          </p:nvSpPr>
          <p:spPr>
            <a:xfrm>
              <a:off x="10036447"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5" name="Rectangle 1644">
              <a:extLst>
                <a:ext uri="{FF2B5EF4-FFF2-40B4-BE49-F238E27FC236}">
                  <a16:creationId xmlns:a16="http://schemas.microsoft.com/office/drawing/2014/main" id="{8A2E27AE-2F7C-4DA4-BC63-662ABC73ACB3}"/>
                </a:ext>
              </a:extLst>
            </p:cNvPr>
            <p:cNvSpPr/>
            <p:nvPr/>
          </p:nvSpPr>
          <p:spPr>
            <a:xfrm>
              <a:off x="10150976"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6" name="Rectangle 1645">
              <a:extLst>
                <a:ext uri="{FF2B5EF4-FFF2-40B4-BE49-F238E27FC236}">
                  <a16:creationId xmlns:a16="http://schemas.microsoft.com/office/drawing/2014/main" id="{8F204AA4-DCBF-4C9A-B577-4953230DF9EC}"/>
                </a:ext>
              </a:extLst>
            </p:cNvPr>
            <p:cNvSpPr/>
            <p:nvPr/>
          </p:nvSpPr>
          <p:spPr>
            <a:xfrm>
              <a:off x="10206209" y="1975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7" name="Rectangle 1646">
              <a:extLst>
                <a:ext uri="{FF2B5EF4-FFF2-40B4-BE49-F238E27FC236}">
                  <a16:creationId xmlns:a16="http://schemas.microsoft.com/office/drawing/2014/main" id="{032F0490-0F90-4822-BB6A-7D34FC43DDBE}"/>
                </a:ext>
              </a:extLst>
            </p:cNvPr>
            <p:cNvSpPr/>
            <p:nvPr/>
          </p:nvSpPr>
          <p:spPr>
            <a:xfrm>
              <a:off x="10205207" y="2035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8" name="Rectangle 1647">
              <a:extLst>
                <a:ext uri="{FF2B5EF4-FFF2-40B4-BE49-F238E27FC236}">
                  <a16:creationId xmlns:a16="http://schemas.microsoft.com/office/drawing/2014/main" id="{C398842E-981C-4B98-9738-7BE83EA7637B}"/>
                </a:ext>
              </a:extLst>
            </p:cNvPr>
            <p:cNvSpPr/>
            <p:nvPr/>
          </p:nvSpPr>
          <p:spPr>
            <a:xfrm>
              <a:off x="10150975"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49" name="Rectangle 1648">
              <a:extLst>
                <a:ext uri="{FF2B5EF4-FFF2-40B4-BE49-F238E27FC236}">
                  <a16:creationId xmlns:a16="http://schemas.microsoft.com/office/drawing/2014/main" id="{B7D26BEB-F38D-4975-8272-9008437D05A2}"/>
                </a:ext>
              </a:extLst>
            </p:cNvPr>
            <p:cNvSpPr/>
            <p:nvPr/>
          </p:nvSpPr>
          <p:spPr>
            <a:xfrm>
              <a:off x="10266754"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0" name="Rectangle 1649">
              <a:extLst>
                <a:ext uri="{FF2B5EF4-FFF2-40B4-BE49-F238E27FC236}">
                  <a16:creationId xmlns:a16="http://schemas.microsoft.com/office/drawing/2014/main" id="{EBFDFB51-4857-4A52-9131-5FD07093E545}"/>
                </a:ext>
              </a:extLst>
            </p:cNvPr>
            <p:cNvSpPr/>
            <p:nvPr/>
          </p:nvSpPr>
          <p:spPr>
            <a:xfrm>
              <a:off x="10321987" y="16087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1" name="Rectangle 1650">
              <a:extLst>
                <a:ext uri="{FF2B5EF4-FFF2-40B4-BE49-F238E27FC236}">
                  <a16:creationId xmlns:a16="http://schemas.microsoft.com/office/drawing/2014/main" id="{8AFFF1BE-23C3-4D63-9741-B30843B942AA}"/>
                </a:ext>
              </a:extLst>
            </p:cNvPr>
            <p:cNvSpPr/>
            <p:nvPr/>
          </p:nvSpPr>
          <p:spPr>
            <a:xfrm>
              <a:off x="10320985" y="16689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2" name="Rectangle 1651">
              <a:extLst>
                <a:ext uri="{FF2B5EF4-FFF2-40B4-BE49-F238E27FC236}">
                  <a16:creationId xmlns:a16="http://schemas.microsoft.com/office/drawing/2014/main" id="{1A705EA3-2B69-488B-84A0-77BE00DD2D23}"/>
                </a:ext>
              </a:extLst>
            </p:cNvPr>
            <p:cNvSpPr/>
            <p:nvPr/>
          </p:nvSpPr>
          <p:spPr>
            <a:xfrm>
              <a:off x="10266753"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3" name="Rectangle 1652">
              <a:extLst>
                <a:ext uri="{FF2B5EF4-FFF2-40B4-BE49-F238E27FC236}">
                  <a16:creationId xmlns:a16="http://schemas.microsoft.com/office/drawing/2014/main" id="{A3D6DEB5-1967-497A-9C63-2BD3D293F532}"/>
                </a:ext>
              </a:extLst>
            </p:cNvPr>
            <p:cNvSpPr/>
            <p:nvPr/>
          </p:nvSpPr>
          <p:spPr>
            <a:xfrm>
              <a:off x="10381282" y="16087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4" name="Rectangle 1653">
              <a:extLst>
                <a:ext uri="{FF2B5EF4-FFF2-40B4-BE49-F238E27FC236}">
                  <a16:creationId xmlns:a16="http://schemas.microsoft.com/office/drawing/2014/main" id="{4E360FA5-0EBC-4E5B-9325-2BF279DB2624}"/>
                </a:ext>
              </a:extLst>
            </p:cNvPr>
            <p:cNvSpPr/>
            <p:nvPr/>
          </p:nvSpPr>
          <p:spPr>
            <a:xfrm>
              <a:off x="10436515" y="160872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5" name="Rectangle 1654">
              <a:extLst>
                <a:ext uri="{FF2B5EF4-FFF2-40B4-BE49-F238E27FC236}">
                  <a16:creationId xmlns:a16="http://schemas.microsoft.com/office/drawing/2014/main" id="{A0868EEA-6CAB-4FF8-8C44-F2994AF697CF}"/>
                </a:ext>
              </a:extLst>
            </p:cNvPr>
            <p:cNvSpPr/>
            <p:nvPr/>
          </p:nvSpPr>
          <p:spPr>
            <a:xfrm>
              <a:off x="10435513" y="166895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6" name="Rectangle 1655">
              <a:extLst>
                <a:ext uri="{FF2B5EF4-FFF2-40B4-BE49-F238E27FC236}">
                  <a16:creationId xmlns:a16="http://schemas.microsoft.com/office/drawing/2014/main" id="{76A58B11-5503-461E-8F0B-FCD1D1A2B6DD}"/>
                </a:ext>
              </a:extLst>
            </p:cNvPr>
            <p:cNvSpPr/>
            <p:nvPr/>
          </p:nvSpPr>
          <p:spPr>
            <a:xfrm>
              <a:off x="10381281" y="16689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7" name="Rectangle 1656">
              <a:extLst>
                <a:ext uri="{FF2B5EF4-FFF2-40B4-BE49-F238E27FC236}">
                  <a16:creationId xmlns:a16="http://schemas.microsoft.com/office/drawing/2014/main" id="{2AB1791E-3814-43AA-BDBD-388258EA975C}"/>
                </a:ext>
              </a:extLst>
            </p:cNvPr>
            <p:cNvSpPr/>
            <p:nvPr/>
          </p:nvSpPr>
          <p:spPr>
            <a:xfrm>
              <a:off x="10265752"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8" name="Rectangle 1657">
              <a:extLst>
                <a:ext uri="{FF2B5EF4-FFF2-40B4-BE49-F238E27FC236}">
                  <a16:creationId xmlns:a16="http://schemas.microsoft.com/office/drawing/2014/main" id="{8793FDBF-36E0-4F30-BFE7-2A9C77F4D3D8}"/>
                </a:ext>
              </a:extLst>
            </p:cNvPr>
            <p:cNvSpPr/>
            <p:nvPr/>
          </p:nvSpPr>
          <p:spPr>
            <a:xfrm>
              <a:off x="10320985" y="173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59" name="Rectangle 1658">
              <a:extLst>
                <a:ext uri="{FF2B5EF4-FFF2-40B4-BE49-F238E27FC236}">
                  <a16:creationId xmlns:a16="http://schemas.microsoft.com/office/drawing/2014/main" id="{1006BAAC-453A-43EE-A97C-3D6540C3BE48}"/>
                </a:ext>
              </a:extLst>
            </p:cNvPr>
            <p:cNvSpPr/>
            <p:nvPr/>
          </p:nvSpPr>
          <p:spPr>
            <a:xfrm>
              <a:off x="10319983" y="179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0" name="Rectangle 1659">
              <a:extLst>
                <a:ext uri="{FF2B5EF4-FFF2-40B4-BE49-F238E27FC236}">
                  <a16:creationId xmlns:a16="http://schemas.microsoft.com/office/drawing/2014/main" id="{579D7909-E426-46EC-801C-1E6563A8901A}"/>
                </a:ext>
              </a:extLst>
            </p:cNvPr>
            <p:cNvSpPr/>
            <p:nvPr/>
          </p:nvSpPr>
          <p:spPr>
            <a:xfrm>
              <a:off x="10265751"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1" name="Rectangle 1660">
              <a:extLst>
                <a:ext uri="{FF2B5EF4-FFF2-40B4-BE49-F238E27FC236}">
                  <a16:creationId xmlns:a16="http://schemas.microsoft.com/office/drawing/2014/main" id="{CA0BFC5F-8F7D-4296-A645-AEFA83BF7533}"/>
                </a:ext>
              </a:extLst>
            </p:cNvPr>
            <p:cNvSpPr/>
            <p:nvPr/>
          </p:nvSpPr>
          <p:spPr>
            <a:xfrm>
              <a:off x="10380280" y="173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2" name="Rectangle 1661">
              <a:extLst>
                <a:ext uri="{FF2B5EF4-FFF2-40B4-BE49-F238E27FC236}">
                  <a16:creationId xmlns:a16="http://schemas.microsoft.com/office/drawing/2014/main" id="{4C772634-0C1F-47B7-9EC0-B6167BC7CE94}"/>
                </a:ext>
              </a:extLst>
            </p:cNvPr>
            <p:cNvSpPr/>
            <p:nvPr/>
          </p:nvSpPr>
          <p:spPr>
            <a:xfrm>
              <a:off x="10435513" y="173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3" name="Rectangle 1662">
              <a:extLst>
                <a:ext uri="{FF2B5EF4-FFF2-40B4-BE49-F238E27FC236}">
                  <a16:creationId xmlns:a16="http://schemas.microsoft.com/office/drawing/2014/main" id="{30BBFB17-0E14-4197-9EF9-50FED9B70F2B}"/>
                </a:ext>
              </a:extLst>
            </p:cNvPr>
            <p:cNvSpPr/>
            <p:nvPr/>
          </p:nvSpPr>
          <p:spPr>
            <a:xfrm>
              <a:off x="10434511" y="179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4" name="Rectangle 1663">
              <a:extLst>
                <a:ext uri="{FF2B5EF4-FFF2-40B4-BE49-F238E27FC236}">
                  <a16:creationId xmlns:a16="http://schemas.microsoft.com/office/drawing/2014/main" id="{DA948F4B-4357-487D-85E3-5BDB493DA89A}"/>
                </a:ext>
              </a:extLst>
            </p:cNvPr>
            <p:cNvSpPr/>
            <p:nvPr/>
          </p:nvSpPr>
          <p:spPr>
            <a:xfrm>
              <a:off x="10380279" y="179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5" name="Rectangle 1664">
              <a:extLst>
                <a:ext uri="{FF2B5EF4-FFF2-40B4-BE49-F238E27FC236}">
                  <a16:creationId xmlns:a16="http://schemas.microsoft.com/office/drawing/2014/main" id="{2239CD1A-A6FE-4D6A-827C-E008525E57E9}"/>
                </a:ext>
              </a:extLst>
            </p:cNvPr>
            <p:cNvSpPr/>
            <p:nvPr/>
          </p:nvSpPr>
          <p:spPr>
            <a:xfrm>
              <a:off x="10265504"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6" name="Rectangle 1665">
              <a:extLst>
                <a:ext uri="{FF2B5EF4-FFF2-40B4-BE49-F238E27FC236}">
                  <a16:creationId xmlns:a16="http://schemas.microsoft.com/office/drawing/2014/main" id="{EAEE13DA-326D-4E5B-A323-0B1700F534E8}"/>
                </a:ext>
              </a:extLst>
            </p:cNvPr>
            <p:cNvSpPr/>
            <p:nvPr/>
          </p:nvSpPr>
          <p:spPr>
            <a:xfrm>
              <a:off x="10320737" y="1852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7" name="Rectangle 1666">
              <a:extLst>
                <a:ext uri="{FF2B5EF4-FFF2-40B4-BE49-F238E27FC236}">
                  <a16:creationId xmlns:a16="http://schemas.microsoft.com/office/drawing/2014/main" id="{BF2C3227-59F8-4B37-B3B7-6095C7FD13DB}"/>
                </a:ext>
              </a:extLst>
            </p:cNvPr>
            <p:cNvSpPr/>
            <p:nvPr/>
          </p:nvSpPr>
          <p:spPr>
            <a:xfrm>
              <a:off x="10319735" y="1912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8" name="Rectangle 1667">
              <a:extLst>
                <a:ext uri="{FF2B5EF4-FFF2-40B4-BE49-F238E27FC236}">
                  <a16:creationId xmlns:a16="http://schemas.microsoft.com/office/drawing/2014/main" id="{FFD6E14E-0C6C-4DE3-82FF-7575C843C389}"/>
                </a:ext>
              </a:extLst>
            </p:cNvPr>
            <p:cNvSpPr/>
            <p:nvPr/>
          </p:nvSpPr>
          <p:spPr>
            <a:xfrm>
              <a:off x="10265503"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69" name="Rectangle 1668">
              <a:extLst>
                <a:ext uri="{FF2B5EF4-FFF2-40B4-BE49-F238E27FC236}">
                  <a16:creationId xmlns:a16="http://schemas.microsoft.com/office/drawing/2014/main" id="{88A64D47-C697-4B52-9764-4CAC2AF2A1D8}"/>
                </a:ext>
              </a:extLst>
            </p:cNvPr>
            <p:cNvSpPr/>
            <p:nvPr/>
          </p:nvSpPr>
          <p:spPr>
            <a:xfrm>
              <a:off x="10380032" y="1852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0" name="Rectangle 1669">
              <a:extLst>
                <a:ext uri="{FF2B5EF4-FFF2-40B4-BE49-F238E27FC236}">
                  <a16:creationId xmlns:a16="http://schemas.microsoft.com/office/drawing/2014/main" id="{4C9778DB-918F-473F-BF6A-F05420B96E66}"/>
                </a:ext>
              </a:extLst>
            </p:cNvPr>
            <p:cNvSpPr/>
            <p:nvPr/>
          </p:nvSpPr>
          <p:spPr>
            <a:xfrm>
              <a:off x="10435265" y="1852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1" name="Rectangle 1670">
              <a:extLst>
                <a:ext uri="{FF2B5EF4-FFF2-40B4-BE49-F238E27FC236}">
                  <a16:creationId xmlns:a16="http://schemas.microsoft.com/office/drawing/2014/main" id="{29829D16-8743-4950-A505-3F016420A344}"/>
                </a:ext>
              </a:extLst>
            </p:cNvPr>
            <p:cNvSpPr/>
            <p:nvPr/>
          </p:nvSpPr>
          <p:spPr>
            <a:xfrm>
              <a:off x="10434263" y="1912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2" name="Rectangle 1671">
              <a:extLst>
                <a:ext uri="{FF2B5EF4-FFF2-40B4-BE49-F238E27FC236}">
                  <a16:creationId xmlns:a16="http://schemas.microsoft.com/office/drawing/2014/main" id="{CF43A49B-05AE-4193-8BDC-6A740393F172}"/>
                </a:ext>
              </a:extLst>
            </p:cNvPr>
            <p:cNvSpPr/>
            <p:nvPr/>
          </p:nvSpPr>
          <p:spPr>
            <a:xfrm>
              <a:off x="10380031" y="1912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3" name="Rectangle 1672">
              <a:extLst>
                <a:ext uri="{FF2B5EF4-FFF2-40B4-BE49-F238E27FC236}">
                  <a16:creationId xmlns:a16="http://schemas.microsoft.com/office/drawing/2014/main" id="{DC57F31A-A962-4451-A275-49C28F709DF1}"/>
                </a:ext>
              </a:extLst>
            </p:cNvPr>
            <p:cNvSpPr/>
            <p:nvPr/>
          </p:nvSpPr>
          <p:spPr>
            <a:xfrm>
              <a:off x="10264502"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4" name="Rectangle 1673">
              <a:extLst>
                <a:ext uri="{FF2B5EF4-FFF2-40B4-BE49-F238E27FC236}">
                  <a16:creationId xmlns:a16="http://schemas.microsoft.com/office/drawing/2014/main" id="{F2A2AE12-FE91-40B9-8064-37F0EA7AF98E}"/>
                </a:ext>
              </a:extLst>
            </p:cNvPr>
            <p:cNvSpPr/>
            <p:nvPr/>
          </p:nvSpPr>
          <p:spPr>
            <a:xfrm>
              <a:off x="10319735" y="1975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5" name="Rectangle 1674">
              <a:extLst>
                <a:ext uri="{FF2B5EF4-FFF2-40B4-BE49-F238E27FC236}">
                  <a16:creationId xmlns:a16="http://schemas.microsoft.com/office/drawing/2014/main" id="{75C8526F-15C5-4EAA-87C3-398660D32978}"/>
                </a:ext>
              </a:extLst>
            </p:cNvPr>
            <p:cNvSpPr/>
            <p:nvPr/>
          </p:nvSpPr>
          <p:spPr>
            <a:xfrm>
              <a:off x="10318733" y="2035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6" name="Rectangle 1675">
              <a:extLst>
                <a:ext uri="{FF2B5EF4-FFF2-40B4-BE49-F238E27FC236}">
                  <a16:creationId xmlns:a16="http://schemas.microsoft.com/office/drawing/2014/main" id="{2D6C0E66-7234-4FA8-9B70-FD5EBC6E227B}"/>
                </a:ext>
              </a:extLst>
            </p:cNvPr>
            <p:cNvSpPr/>
            <p:nvPr/>
          </p:nvSpPr>
          <p:spPr>
            <a:xfrm>
              <a:off x="10264501"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7" name="Rectangle 1676">
              <a:extLst>
                <a:ext uri="{FF2B5EF4-FFF2-40B4-BE49-F238E27FC236}">
                  <a16:creationId xmlns:a16="http://schemas.microsoft.com/office/drawing/2014/main" id="{DD238EE9-C112-4090-8149-CDBA3830022B}"/>
                </a:ext>
              </a:extLst>
            </p:cNvPr>
            <p:cNvSpPr/>
            <p:nvPr/>
          </p:nvSpPr>
          <p:spPr>
            <a:xfrm>
              <a:off x="10379030" y="1975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8" name="Rectangle 1677">
              <a:extLst>
                <a:ext uri="{FF2B5EF4-FFF2-40B4-BE49-F238E27FC236}">
                  <a16:creationId xmlns:a16="http://schemas.microsoft.com/office/drawing/2014/main" id="{4A85C61D-77CF-42E6-97E9-E65A5E7BDAAC}"/>
                </a:ext>
              </a:extLst>
            </p:cNvPr>
            <p:cNvSpPr/>
            <p:nvPr/>
          </p:nvSpPr>
          <p:spPr>
            <a:xfrm>
              <a:off x="10434263" y="1975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79" name="Rectangle 1678">
              <a:extLst>
                <a:ext uri="{FF2B5EF4-FFF2-40B4-BE49-F238E27FC236}">
                  <a16:creationId xmlns:a16="http://schemas.microsoft.com/office/drawing/2014/main" id="{5D52DA65-8247-4863-A737-3B0BE9F5A8CB}"/>
                </a:ext>
              </a:extLst>
            </p:cNvPr>
            <p:cNvSpPr/>
            <p:nvPr/>
          </p:nvSpPr>
          <p:spPr>
            <a:xfrm>
              <a:off x="10433261" y="2035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0" name="Rectangle 1679">
              <a:extLst>
                <a:ext uri="{FF2B5EF4-FFF2-40B4-BE49-F238E27FC236}">
                  <a16:creationId xmlns:a16="http://schemas.microsoft.com/office/drawing/2014/main" id="{978C8654-1BF8-4646-BEDB-5D538B9B64CC}"/>
                </a:ext>
              </a:extLst>
            </p:cNvPr>
            <p:cNvSpPr/>
            <p:nvPr/>
          </p:nvSpPr>
          <p:spPr>
            <a:xfrm>
              <a:off x="10379029" y="2035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1" name="Rectangle 1680">
              <a:extLst>
                <a:ext uri="{FF2B5EF4-FFF2-40B4-BE49-F238E27FC236}">
                  <a16:creationId xmlns:a16="http://schemas.microsoft.com/office/drawing/2014/main" id="{C67A6475-DD5C-4B66-9381-F85F717700DC}"/>
                </a:ext>
              </a:extLst>
            </p:cNvPr>
            <p:cNvSpPr/>
            <p:nvPr/>
          </p:nvSpPr>
          <p:spPr>
            <a:xfrm>
              <a:off x="10035110"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2" name="Rectangle 1681">
              <a:extLst>
                <a:ext uri="{FF2B5EF4-FFF2-40B4-BE49-F238E27FC236}">
                  <a16:creationId xmlns:a16="http://schemas.microsoft.com/office/drawing/2014/main" id="{6A58CB7D-5664-445A-BC0E-0E1FCC321B3D}"/>
                </a:ext>
              </a:extLst>
            </p:cNvPr>
            <p:cNvSpPr/>
            <p:nvPr/>
          </p:nvSpPr>
          <p:spPr>
            <a:xfrm>
              <a:off x="10090343" y="2093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3" name="Rectangle 1682">
              <a:extLst>
                <a:ext uri="{FF2B5EF4-FFF2-40B4-BE49-F238E27FC236}">
                  <a16:creationId xmlns:a16="http://schemas.microsoft.com/office/drawing/2014/main" id="{9F4507A5-E29B-4A31-98DD-E50665C9BED3}"/>
                </a:ext>
              </a:extLst>
            </p:cNvPr>
            <p:cNvSpPr/>
            <p:nvPr/>
          </p:nvSpPr>
          <p:spPr>
            <a:xfrm>
              <a:off x="10089341" y="2153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4" name="Rectangle 1683">
              <a:extLst>
                <a:ext uri="{FF2B5EF4-FFF2-40B4-BE49-F238E27FC236}">
                  <a16:creationId xmlns:a16="http://schemas.microsoft.com/office/drawing/2014/main" id="{44A35636-30A2-4F6C-A74C-6A5BA04D271D}"/>
                </a:ext>
              </a:extLst>
            </p:cNvPr>
            <p:cNvSpPr/>
            <p:nvPr/>
          </p:nvSpPr>
          <p:spPr>
            <a:xfrm>
              <a:off x="10035109"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5" name="Rectangle 1684">
              <a:extLst>
                <a:ext uri="{FF2B5EF4-FFF2-40B4-BE49-F238E27FC236}">
                  <a16:creationId xmlns:a16="http://schemas.microsoft.com/office/drawing/2014/main" id="{BE675828-F4B8-410B-9DC0-9618933C0751}"/>
                </a:ext>
              </a:extLst>
            </p:cNvPr>
            <p:cNvSpPr/>
            <p:nvPr/>
          </p:nvSpPr>
          <p:spPr>
            <a:xfrm>
              <a:off x="10149638"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6" name="Rectangle 1685">
              <a:extLst>
                <a:ext uri="{FF2B5EF4-FFF2-40B4-BE49-F238E27FC236}">
                  <a16:creationId xmlns:a16="http://schemas.microsoft.com/office/drawing/2014/main" id="{38EAA43C-6F21-4B84-8258-6E8FBEA5D357}"/>
                </a:ext>
              </a:extLst>
            </p:cNvPr>
            <p:cNvSpPr/>
            <p:nvPr/>
          </p:nvSpPr>
          <p:spPr>
            <a:xfrm>
              <a:off x="10204871" y="2093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7" name="Rectangle 1686">
              <a:extLst>
                <a:ext uri="{FF2B5EF4-FFF2-40B4-BE49-F238E27FC236}">
                  <a16:creationId xmlns:a16="http://schemas.microsoft.com/office/drawing/2014/main" id="{460B371C-68FF-48C9-BEE8-19FBCF548094}"/>
                </a:ext>
              </a:extLst>
            </p:cNvPr>
            <p:cNvSpPr/>
            <p:nvPr/>
          </p:nvSpPr>
          <p:spPr>
            <a:xfrm>
              <a:off x="10203869" y="2153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8" name="Rectangle 1687">
              <a:extLst>
                <a:ext uri="{FF2B5EF4-FFF2-40B4-BE49-F238E27FC236}">
                  <a16:creationId xmlns:a16="http://schemas.microsoft.com/office/drawing/2014/main" id="{25E76F69-E3C6-49BC-B0C1-80C10B04B4C2}"/>
                </a:ext>
              </a:extLst>
            </p:cNvPr>
            <p:cNvSpPr/>
            <p:nvPr/>
          </p:nvSpPr>
          <p:spPr>
            <a:xfrm>
              <a:off x="10149637"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89" name="Rectangle 1688">
              <a:extLst>
                <a:ext uri="{FF2B5EF4-FFF2-40B4-BE49-F238E27FC236}">
                  <a16:creationId xmlns:a16="http://schemas.microsoft.com/office/drawing/2014/main" id="{F722A88A-AC48-4892-A4FA-F58E4409F014}"/>
                </a:ext>
              </a:extLst>
            </p:cNvPr>
            <p:cNvSpPr/>
            <p:nvPr/>
          </p:nvSpPr>
          <p:spPr>
            <a:xfrm>
              <a:off x="10034108"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0" name="Rectangle 1689">
              <a:extLst>
                <a:ext uri="{FF2B5EF4-FFF2-40B4-BE49-F238E27FC236}">
                  <a16:creationId xmlns:a16="http://schemas.microsoft.com/office/drawing/2014/main" id="{A24FA2E3-78FB-4E0A-8240-7C15F0AC166F}"/>
                </a:ext>
              </a:extLst>
            </p:cNvPr>
            <p:cNvSpPr/>
            <p:nvPr/>
          </p:nvSpPr>
          <p:spPr>
            <a:xfrm>
              <a:off x="10089341" y="2216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1" name="Rectangle 1690">
              <a:extLst>
                <a:ext uri="{FF2B5EF4-FFF2-40B4-BE49-F238E27FC236}">
                  <a16:creationId xmlns:a16="http://schemas.microsoft.com/office/drawing/2014/main" id="{A906D4CD-5CC8-4389-BE0A-5B5A4155A04A}"/>
                </a:ext>
              </a:extLst>
            </p:cNvPr>
            <p:cNvSpPr/>
            <p:nvPr/>
          </p:nvSpPr>
          <p:spPr>
            <a:xfrm>
              <a:off x="10088339" y="2276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2" name="Rectangle 1691">
              <a:extLst>
                <a:ext uri="{FF2B5EF4-FFF2-40B4-BE49-F238E27FC236}">
                  <a16:creationId xmlns:a16="http://schemas.microsoft.com/office/drawing/2014/main" id="{95AB7185-5610-4C1D-A017-53BBFC260580}"/>
                </a:ext>
              </a:extLst>
            </p:cNvPr>
            <p:cNvSpPr/>
            <p:nvPr/>
          </p:nvSpPr>
          <p:spPr>
            <a:xfrm>
              <a:off x="10034107"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3" name="Rectangle 1692">
              <a:extLst>
                <a:ext uri="{FF2B5EF4-FFF2-40B4-BE49-F238E27FC236}">
                  <a16:creationId xmlns:a16="http://schemas.microsoft.com/office/drawing/2014/main" id="{808EA7E9-61A3-45DB-A90C-98E3D685E992}"/>
                </a:ext>
              </a:extLst>
            </p:cNvPr>
            <p:cNvSpPr/>
            <p:nvPr/>
          </p:nvSpPr>
          <p:spPr>
            <a:xfrm>
              <a:off x="10148636"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4" name="Rectangle 1693">
              <a:extLst>
                <a:ext uri="{FF2B5EF4-FFF2-40B4-BE49-F238E27FC236}">
                  <a16:creationId xmlns:a16="http://schemas.microsoft.com/office/drawing/2014/main" id="{667B9A79-BBE0-4822-A5C1-28CE34E2BA3B}"/>
                </a:ext>
              </a:extLst>
            </p:cNvPr>
            <p:cNvSpPr/>
            <p:nvPr/>
          </p:nvSpPr>
          <p:spPr>
            <a:xfrm>
              <a:off x="10203869" y="2216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5" name="Rectangle 1694">
              <a:extLst>
                <a:ext uri="{FF2B5EF4-FFF2-40B4-BE49-F238E27FC236}">
                  <a16:creationId xmlns:a16="http://schemas.microsoft.com/office/drawing/2014/main" id="{AD2BF8CF-79AA-40A0-AED8-F629B8BFD474}"/>
                </a:ext>
              </a:extLst>
            </p:cNvPr>
            <p:cNvSpPr/>
            <p:nvPr/>
          </p:nvSpPr>
          <p:spPr>
            <a:xfrm>
              <a:off x="10202867" y="2276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6" name="Rectangle 1695">
              <a:extLst>
                <a:ext uri="{FF2B5EF4-FFF2-40B4-BE49-F238E27FC236}">
                  <a16:creationId xmlns:a16="http://schemas.microsoft.com/office/drawing/2014/main" id="{F9A47219-F764-4338-8E69-778616B1F62A}"/>
                </a:ext>
              </a:extLst>
            </p:cNvPr>
            <p:cNvSpPr/>
            <p:nvPr/>
          </p:nvSpPr>
          <p:spPr>
            <a:xfrm>
              <a:off x="10148635"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7" name="Rectangle 1696">
              <a:extLst>
                <a:ext uri="{FF2B5EF4-FFF2-40B4-BE49-F238E27FC236}">
                  <a16:creationId xmlns:a16="http://schemas.microsoft.com/office/drawing/2014/main" id="{31E9FD43-ECF6-45EC-B1B5-8AC8CEE2B314}"/>
                </a:ext>
              </a:extLst>
            </p:cNvPr>
            <p:cNvSpPr/>
            <p:nvPr/>
          </p:nvSpPr>
          <p:spPr>
            <a:xfrm>
              <a:off x="10033860"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8" name="Rectangle 1697">
              <a:extLst>
                <a:ext uri="{FF2B5EF4-FFF2-40B4-BE49-F238E27FC236}">
                  <a16:creationId xmlns:a16="http://schemas.microsoft.com/office/drawing/2014/main" id="{9E50AD4D-59F4-46B9-976A-23FE8CF6C2D3}"/>
                </a:ext>
              </a:extLst>
            </p:cNvPr>
            <p:cNvSpPr/>
            <p:nvPr/>
          </p:nvSpPr>
          <p:spPr>
            <a:xfrm>
              <a:off x="10089093" y="23367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99" name="Rectangle 1698">
              <a:extLst>
                <a:ext uri="{FF2B5EF4-FFF2-40B4-BE49-F238E27FC236}">
                  <a16:creationId xmlns:a16="http://schemas.microsoft.com/office/drawing/2014/main" id="{D9399CD1-8391-4D03-A4F3-0DC28C197EC4}"/>
                </a:ext>
              </a:extLst>
            </p:cNvPr>
            <p:cNvSpPr/>
            <p:nvPr/>
          </p:nvSpPr>
          <p:spPr>
            <a:xfrm>
              <a:off x="10088091" y="23969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0" name="Rectangle 1699">
              <a:extLst>
                <a:ext uri="{FF2B5EF4-FFF2-40B4-BE49-F238E27FC236}">
                  <a16:creationId xmlns:a16="http://schemas.microsoft.com/office/drawing/2014/main" id="{CE29D5F9-1DCB-4B45-94D0-EF6029029C28}"/>
                </a:ext>
              </a:extLst>
            </p:cNvPr>
            <p:cNvSpPr/>
            <p:nvPr/>
          </p:nvSpPr>
          <p:spPr>
            <a:xfrm>
              <a:off x="10033859"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1" name="Rectangle 1700">
              <a:extLst>
                <a:ext uri="{FF2B5EF4-FFF2-40B4-BE49-F238E27FC236}">
                  <a16:creationId xmlns:a16="http://schemas.microsoft.com/office/drawing/2014/main" id="{786AA7A5-274B-463B-B82E-4E807C1A7366}"/>
                </a:ext>
              </a:extLst>
            </p:cNvPr>
            <p:cNvSpPr/>
            <p:nvPr/>
          </p:nvSpPr>
          <p:spPr>
            <a:xfrm>
              <a:off x="10148388"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2" name="Rectangle 1701">
              <a:extLst>
                <a:ext uri="{FF2B5EF4-FFF2-40B4-BE49-F238E27FC236}">
                  <a16:creationId xmlns:a16="http://schemas.microsoft.com/office/drawing/2014/main" id="{CEA8D736-1485-46B9-9396-242C77EA3C41}"/>
                </a:ext>
              </a:extLst>
            </p:cNvPr>
            <p:cNvSpPr/>
            <p:nvPr/>
          </p:nvSpPr>
          <p:spPr>
            <a:xfrm>
              <a:off x="10203621" y="23367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3" name="Rectangle 1702">
              <a:extLst>
                <a:ext uri="{FF2B5EF4-FFF2-40B4-BE49-F238E27FC236}">
                  <a16:creationId xmlns:a16="http://schemas.microsoft.com/office/drawing/2014/main" id="{463E1B10-CEB6-4A9E-B9ED-936C0B49F71C}"/>
                </a:ext>
              </a:extLst>
            </p:cNvPr>
            <p:cNvSpPr/>
            <p:nvPr/>
          </p:nvSpPr>
          <p:spPr>
            <a:xfrm>
              <a:off x="10202619" y="23969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4" name="Rectangle 1703">
              <a:extLst>
                <a:ext uri="{FF2B5EF4-FFF2-40B4-BE49-F238E27FC236}">
                  <a16:creationId xmlns:a16="http://schemas.microsoft.com/office/drawing/2014/main" id="{CA570917-8230-47A5-9348-C6CA36CA3D7C}"/>
                </a:ext>
              </a:extLst>
            </p:cNvPr>
            <p:cNvSpPr/>
            <p:nvPr/>
          </p:nvSpPr>
          <p:spPr>
            <a:xfrm>
              <a:off x="10148387"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5" name="Rectangle 1704">
              <a:extLst>
                <a:ext uri="{FF2B5EF4-FFF2-40B4-BE49-F238E27FC236}">
                  <a16:creationId xmlns:a16="http://schemas.microsoft.com/office/drawing/2014/main" id="{88B0148D-3FFA-43DF-A22C-6FE77F843426}"/>
                </a:ext>
              </a:extLst>
            </p:cNvPr>
            <p:cNvSpPr/>
            <p:nvPr/>
          </p:nvSpPr>
          <p:spPr>
            <a:xfrm>
              <a:off x="10032858"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6" name="Rectangle 1705">
              <a:extLst>
                <a:ext uri="{FF2B5EF4-FFF2-40B4-BE49-F238E27FC236}">
                  <a16:creationId xmlns:a16="http://schemas.microsoft.com/office/drawing/2014/main" id="{985E4E46-2FDC-481C-92C1-42C785AFE18F}"/>
                </a:ext>
              </a:extLst>
            </p:cNvPr>
            <p:cNvSpPr/>
            <p:nvPr/>
          </p:nvSpPr>
          <p:spPr>
            <a:xfrm>
              <a:off x="10088091" y="24598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7" name="Rectangle 1706">
              <a:extLst>
                <a:ext uri="{FF2B5EF4-FFF2-40B4-BE49-F238E27FC236}">
                  <a16:creationId xmlns:a16="http://schemas.microsoft.com/office/drawing/2014/main" id="{22834DC9-F8DA-4CAD-9569-E30BDF9809A7}"/>
                </a:ext>
              </a:extLst>
            </p:cNvPr>
            <p:cNvSpPr/>
            <p:nvPr/>
          </p:nvSpPr>
          <p:spPr>
            <a:xfrm>
              <a:off x="10087089" y="2520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8" name="Rectangle 1707">
              <a:extLst>
                <a:ext uri="{FF2B5EF4-FFF2-40B4-BE49-F238E27FC236}">
                  <a16:creationId xmlns:a16="http://schemas.microsoft.com/office/drawing/2014/main" id="{15CFC626-1A28-4F95-95C2-DFD015796D6B}"/>
                </a:ext>
              </a:extLst>
            </p:cNvPr>
            <p:cNvSpPr/>
            <p:nvPr/>
          </p:nvSpPr>
          <p:spPr>
            <a:xfrm>
              <a:off x="10032857"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09" name="Rectangle 1708">
              <a:extLst>
                <a:ext uri="{FF2B5EF4-FFF2-40B4-BE49-F238E27FC236}">
                  <a16:creationId xmlns:a16="http://schemas.microsoft.com/office/drawing/2014/main" id="{EBDBD296-B401-4885-8F1F-3B3CFAF47720}"/>
                </a:ext>
              </a:extLst>
            </p:cNvPr>
            <p:cNvSpPr/>
            <p:nvPr/>
          </p:nvSpPr>
          <p:spPr>
            <a:xfrm>
              <a:off x="10147386"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0" name="Rectangle 1709">
              <a:extLst>
                <a:ext uri="{FF2B5EF4-FFF2-40B4-BE49-F238E27FC236}">
                  <a16:creationId xmlns:a16="http://schemas.microsoft.com/office/drawing/2014/main" id="{1EE03240-2CAC-4536-9765-0279BD50D1FB}"/>
                </a:ext>
              </a:extLst>
            </p:cNvPr>
            <p:cNvSpPr/>
            <p:nvPr/>
          </p:nvSpPr>
          <p:spPr>
            <a:xfrm>
              <a:off x="10202619" y="24598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1" name="Rectangle 1710">
              <a:extLst>
                <a:ext uri="{FF2B5EF4-FFF2-40B4-BE49-F238E27FC236}">
                  <a16:creationId xmlns:a16="http://schemas.microsoft.com/office/drawing/2014/main" id="{5ECFA8EE-A75C-4825-BFDF-5762529C89B0}"/>
                </a:ext>
              </a:extLst>
            </p:cNvPr>
            <p:cNvSpPr/>
            <p:nvPr/>
          </p:nvSpPr>
          <p:spPr>
            <a:xfrm>
              <a:off x="10201617" y="2520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2" name="Rectangle 1711">
              <a:extLst>
                <a:ext uri="{FF2B5EF4-FFF2-40B4-BE49-F238E27FC236}">
                  <a16:creationId xmlns:a16="http://schemas.microsoft.com/office/drawing/2014/main" id="{08E2CD31-605D-444A-9111-2277E8C143B0}"/>
                </a:ext>
              </a:extLst>
            </p:cNvPr>
            <p:cNvSpPr/>
            <p:nvPr/>
          </p:nvSpPr>
          <p:spPr>
            <a:xfrm>
              <a:off x="10147385"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3" name="Rectangle 1712">
              <a:extLst>
                <a:ext uri="{FF2B5EF4-FFF2-40B4-BE49-F238E27FC236}">
                  <a16:creationId xmlns:a16="http://schemas.microsoft.com/office/drawing/2014/main" id="{C9EFD95C-7852-42F6-9232-DDF7964DC10E}"/>
                </a:ext>
              </a:extLst>
            </p:cNvPr>
            <p:cNvSpPr/>
            <p:nvPr/>
          </p:nvSpPr>
          <p:spPr>
            <a:xfrm>
              <a:off x="10263164"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4" name="Rectangle 1713">
              <a:extLst>
                <a:ext uri="{FF2B5EF4-FFF2-40B4-BE49-F238E27FC236}">
                  <a16:creationId xmlns:a16="http://schemas.microsoft.com/office/drawing/2014/main" id="{65AACA71-2B25-4CBA-8FB7-9ECA9581E7E5}"/>
                </a:ext>
              </a:extLst>
            </p:cNvPr>
            <p:cNvSpPr/>
            <p:nvPr/>
          </p:nvSpPr>
          <p:spPr>
            <a:xfrm>
              <a:off x="10318397" y="2093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5" name="Rectangle 1714">
              <a:extLst>
                <a:ext uri="{FF2B5EF4-FFF2-40B4-BE49-F238E27FC236}">
                  <a16:creationId xmlns:a16="http://schemas.microsoft.com/office/drawing/2014/main" id="{D474E3E4-59C8-41B4-87E2-3A1A520F19F5}"/>
                </a:ext>
              </a:extLst>
            </p:cNvPr>
            <p:cNvSpPr/>
            <p:nvPr/>
          </p:nvSpPr>
          <p:spPr>
            <a:xfrm>
              <a:off x="10317395" y="2153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6" name="Rectangle 1715">
              <a:extLst>
                <a:ext uri="{FF2B5EF4-FFF2-40B4-BE49-F238E27FC236}">
                  <a16:creationId xmlns:a16="http://schemas.microsoft.com/office/drawing/2014/main" id="{B6F3B632-5788-4BF4-869B-1785C5249FD3}"/>
                </a:ext>
              </a:extLst>
            </p:cNvPr>
            <p:cNvSpPr/>
            <p:nvPr/>
          </p:nvSpPr>
          <p:spPr>
            <a:xfrm>
              <a:off x="10263163"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7" name="Rectangle 1716">
              <a:extLst>
                <a:ext uri="{FF2B5EF4-FFF2-40B4-BE49-F238E27FC236}">
                  <a16:creationId xmlns:a16="http://schemas.microsoft.com/office/drawing/2014/main" id="{233B0B0F-94EB-4AE6-88B7-0C4583AB5166}"/>
                </a:ext>
              </a:extLst>
            </p:cNvPr>
            <p:cNvSpPr/>
            <p:nvPr/>
          </p:nvSpPr>
          <p:spPr>
            <a:xfrm>
              <a:off x="10377692" y="20932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8" name="Rectangle 1717">
              <a:extLst>
                <a:ext uri="{FF2B5EF4-FFF2-40B4-BE49-F238E27FC236}">
                  <a16:creationId xmlns:a16="http://schemas.microsoft.com/office/drawing/2014/main" id="{9F5582FC-38F4-4F90-936C-82CE28803D08}"/>
                </a:ext>
              </a:extLst>
            </p:cNvPr>
            <p:cNvSpPr/>
            <p:nvPr/>
          </p:nvSpPr>
          <p:spPr>
            <a:xfrm>
              <a:off x="10432925" y="20932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19" name="Rectangle 1718">
              <a:extLst>
                <a:ext uri="{FF2B5EF4-FFF2-40B4-BE49-F238E27FC236}">
                  <a16:creationId xmlns:a16="http://schemas.microsoft.com/office/drawing/2014/main" id="{D2E93097-7F3C-41CE-BB94-82152A1DCF3F}"/>
                </a:ext>
              </a:extLst>
            </p:cNvPr>
            <p:cNvSpPr/>
            <p:nvPr/>
          </p:nvSpPr>
          <p:spPr>
            <a:xfrm>
              <a:off x="10431923" y="215346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0" name="Rectangle 1719">
              <a:extLst>
                <a:ext uri="{FF2B5EF4-FFF2-40B4-BE49-F238E27FC236}">
                  <a16:creationId xmlns:a16="http://schemas.microsoft.com/office/drawing/2014/main" id="{9676B558-0A28-475C-8934-66B731823A4C}"/>
                </a:ext>
              </a:extLst>
            </p:cNvPr>
            <p:cNvSpPr/>
            <p:nvPr/>
          </p:nvSpPr>
          <p:spPr>
            <a:xfrm>
              <a:off x="10377691" y="21534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1" name="Rectangle 1720">
              <a:extLst>
                <a:ext uri="{FF2B5EF4-FFF2-40B4-BE49-F238E27FC236}">
                  <a16:creationId xmlns:a16="http://schemas.microsoft.com/office/drawing/2014/main" id="{307CE0E0-1369-4FCD-8C13-7D422F000985}"/>
                </a:ext>
              </a:extLst>
            </p:cNvPr>
            <p:cNvSpPr/>
            <p:nvPr/>
          </p:nvSpPr>
          <p:spPr>
            <a:xfrm>
              <a:off x="10262162"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2" name="Rectangle 1721">
              <a:extLst>
                <a:ext uri="{FF2B5EF4-FFF2-40B4-BE49-F238E27FC236}">
                  <a16:creationId xmlns:a16="http://schemas.microsoft.com/office/drawing/2014/main" id="{867A3D13-D3BC-4F3E-B3BF-7A0DE596A421}"/>
                </a:ext>
              </a:extLst>
            </p:cNvPr>
            <p:cNvSpPr/>
            <p:nvPr/>
          </p:nvSpPr>
          <p:spPr>
            <a:xfrm>
              <a:off x="10317395" y="2216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3" name="Rectangle 1722">
              <a:extLst>
                <a:ext uri="{FF2B5EF4-FFF2-40B4-BE49-F238E27FC236}">
                  <a16:creationId xmlns:a16="http://schemas.microsoft.com/office/drawing/2014/main" id="{50B9172E-BC67-473F-826E-1FED72031E38}"/>
                </a:ext>
              </a:extLst>
            </p:cNvPr>
            <p:cNvSpPr/>
            <p:nvPr/>
          </p:nvSpPr>
          <p:spPr>
            <a:xfrm>
              <a:off x="10316393" y="2276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4" name="Rectangle 1723">
              <a:extLst>
                <a:ext uri="{FF2B5EF4-FFF2-40B4-BE49-F238E27FC236}">
                  <a16:creationId xmlns:a16="http://schemas.microsoft.com/office/drawing/2014/main" id="{9D20AC29-E0E6-42C1-AAFD-45B4A70A3305}"/>
                </a:ext>
              </a:extLst>
            </p:cNvPr>
            <p:cNvSpPr/>
            <p:nvPr/>
          </p:nvSpPr>
          <p:spPr>
            <a:xfrm>
              <a:off x="10262161"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5" name="Rectangle 1724">
              <a:extLst>
                <a:ext uri="{FF2B5EF4-FFF2-40B4-BE49-F238E27FC236}">
                  <a16:creationId xmlns:a16="http://schemas.microsoft.com/office/drawing/2014/main" id="{55EBAD85-BE1A-4086-B1C2-4DE90CE25598}"/>
                </a:ext>
              </a:extLst>
            </p:cNvPr>
            <p:cNvSpPr/>
            <p:nvPr/>
          </p:nvSpPr>
          <p:spPr>
            <a:xfrm>
              <a:off x="10376690" y="22162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6" name="Rectangle 1725">
              <a:extLst>
                <a:ext uri="{FF2B5EF4-FFF2-40B4-BE49-F238E27FC236}">
                  <a16:creationId xmlns:a16="http://schemas.microsoft.com/office/drawing/2014/main" id="{96DDB1DD-7FAE-402A-A944-8685347CA420}"/>
                </a:ext>
              </a:extLst>
            </p:cNvPr>
            <p:cNvSpPr/>
            <p:nvPr/>
          </p:nvSpPr>
          <p:spPr>
            <a:xfrm>
              <a:off x="10431923" y="22162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7" name="Rectangle 1726">
              <a:extLst>
                <a:ext uri="{FF2B5EF4-FFF2-40B4-BE49-F238E27FC236}">
                  <a16:creationId xmlns:a16="http://schemas.microsoft.com/office/drawing/2014/main" id="{6A367280-5D1B-44EE-8622-8485CBB02529}"/>
                </a:ext>
              </a:extLst>
            </p:cNvPr>
            <p:cNvSpPr/>
            <p:nvPr/>
          </p:nvSpPr>
          <p:spPr>
            <a:xfrm>
              <a:off x="10430921" y="22765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8" name="Rectangle 1727">
              <a:extLst>
                <a:ext uri="{FF2B5EF4-FFF2-40B4-BE49-F238E27FC236}">
                  <a16:creationId xmlns:a16="http://schemas.microsoft.com/office/drawing/2014/main" id="{43E3E640-F0F4-47A0-A85F-4115B306E698}"/>
                </a:ext>
              </a:extLst>
            </p:cNvPr>
            <p:cNvSpPr/>
            <p:nvPr/>
          </p:nvSpPr>
          <p:spPr>
            <a:xfrm>
              <a:off x="10376689" y="22765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29" name="Rectangle 1728">
              <a:extLst>
                <a:ext uri="{FF2B5EF4-FFF2-40B4-BE49-F238E27FC236}">
                  <a16:creationId xmlns:a16="http://schemas.microsoft.com/office/drawing/2014/main" id="{B9E526AA-ABA5-4C5A-B40D-CED963975566}"/>
                </a:ext>
              </a:extLst>
            </p:cNvPr>
            <p:cNvSpPr/>
            <p:nvPr/>
          </p:nvSpPr>
          <p:spPr>
            <a:xfrm>
              <a:off x="10261914"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0" name="Rectangle 1729">
              <a:extLst>
                <a:ext uri="{FF2B5EF4-FFF2-40B4-BE49-F238E27FC236}">
                  <a16:creationId xmlns:a16="http://schemas.microsoft.com/office/drawing/2014/main" id="{5D3783F4-77E8-4801-AA9E-3024EB87B7F4}"/>
                </a:ext>
              </a:extLst>
            </p:cNvPr>
            <p:cNvSpPr/>
            <p:nvPr/>
          </p:nvSpPr>
          <p:spPr>
            <a:xfrm>
              <a:off x="10317147" y="23367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1" name="Rectangle 1730">
              <a:extLst>
                <a:ext uri="{FF2B5EF4-FFF2-40B4-BE49-F238E27FC236}">
                  <a16:creationId xmlns:a16="http://schemas.microsoft.com/office/drawing/2014/main" id="{700186CB-98A7-4D83-8567-A7C54649A611}"/>
                </a:ext>
              </a:extLst>
            </p:cNvPr>
            <p:cNvSpPr/>
            <p:nvPr/>
          </p:nvSpPr>
          <p:spPr>
            <a:xfrm>
              <a:off x="10316145" y="23969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2" name="Rectangle 1731">
              <a:extLst>
                <a:ext uri="{FF2B5EF4-FFF2-40B4-BE49-F238E27FC236}">
                  <a16:creationId xmlns:a16="http://schemas.microsoft.com/office/drawing/2014/main" id="{2F223EFD-A41C-4FC2-8594-A9650FB298BB}"/>
                </a:ext>
              </a:extLst>
            </p:cNvPr>
            <p:cNvSpPr/>
            <p:nvPr/>
          </p:nvSpPr>
          <p:spPr>
            <a:xfrm>
              <a:off x="10261913"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3" name="Rectangle 1732">
              <a:extLst>
                <a:ext uri="{FF2B5EF4-FFF2-40B4-BE49-F238E27FC236}">
                  <a16:creationId xmlns:a16="http://schemas.microsoft.com/office/drawing/2014/main" id="{6B6503CE-461F-46EB-B473-63DC2A10C28B}"/>
                </a:ext>
              </a:extLst>
            </p:cNvPr>
            <p:cNvSpPr/>
            <p:nvPr/>
          </p:nvSpPr>
          <p:spPr>
            <a:xfrm>
              <a:off x="10376442" y="233675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4" name="Rectangle 1733">
              <a:extLst>
                <a:ext uri="{FF2B5EF4-FFF2-40B4-BE49-F238E27FC236}">
                  <a16:creationId xmlns:a16="http://schemas.microsoft.com/office/drawing/2014/main" id="{FA8423C7-F0E1-4D89-9023-626618B7E43C}"/>
                </a:ext>
              </a:extLst>
            </p:cNvPr>
            <p:cNvSpPr/>
            <p:nvPr/>
          </p:nvSpPr>
          <p:spPr>
            <a:xfrm>
              <a:off x="10431675" y="23367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5" name="Rectangle 1734">
              <a:extLst>
                <a:ext uri="{FF2B5EF4-FFF2-40B4-BE49-F238E27FC236}">
                  <a16:creationId xmlns:a16="http://schemas.microsoft.com/office/drawing/2014/main" id="{4A0EA52E-C9F4-4969-8813-2B0612F0A33A}"/>
                </a:ext>
              </a:extLst>
            </p:cNvPr>
            <p:cNvSpPr/>
            <p:nvPr/>
          </p:nvSpPr>
          <p:spPr>
            <a:xfrm>
              <a:off x="10430673" y="23969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6" name="Rectangle 1735">
              <a:extLst>
                <a:ext uri="{FF2B5EF4-FFF2-40B4-BE49-F238E27FC236}">
                  <a16:creationId xmlns:a16="http://schemas.microsoft.com/office/drawing/2014/main" id="{EF034A27-0655-4FCA-8501-7B44E9D0F425}"/>
                </a:ext>
              </a:extLst>
            </p:cNvPr>
            <p:cNvSpPr/>
            <p:nvPr/>
          </p:nvSpPr>
          <p:spPr>
            <a:xfrm>
              <a:off x="10376441" y="23969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7" name="Rectangle 1736">
              <a:extLst>
                <a:ext uri="{FF2B5EF4-FFF2-40B4-BE49-F238E27FC236}">
                  <a16:creationId xmlns:a16="http://schemas.microsoft.com/office/drawing/2014/main" id="{2E41D3F7-98F7-4533-A158-8C36C50F6CAC}"/>
                </a:ext>
              </a:extLst>
            </p:cNvPr>
            <p:cNvSpPr/>
            <p:nvPr/>
          </p:nvSpPr>
          <p:spPr>
            <a:xfrm>
              <a:off x="10260912"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8" name="Rectangle 1737">
              <a:extLst>
                <a:ext uri="{FF2B5EF4-FFF2-40B4-BE49-F238E27FC236}">
                  <a16:creationId xmlns:a16="http://schemas.microsoft.com/office/drawing/2014/main" id="{4678924E-F439-4DAF-8531-7C7A31BC6C6A}"/>
                </a:ext>
              </a:extLst>
            </p:cNvPr>
            <p:cNvSpPr/>
            <p:nvPr/>
          </p:nvSpPr>
          <p:spPr>
            <a:xfrm>
              <a:off x="10316145" y="24598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39" name="Rectangle 1738">
              <a:extLst>
                <a:ext uri="{FF2B5EF4-FFF2-40B4-BE49-F238E27FC236}">
                  <a16:creationId xmlns:a16="http://schemas.microsoft.com/office/drawing/2014/main" id="{D9EF8DCB-77DA-406F-B42E-52829BE1689C}"/>
                </a:ext>
              </a:extLst>
            </p:cNvPr>
            <p:cNvSpPr/>
            <p:nvPr/>
          </p:nvSpPr>
          <p:spPr>
            <a:xfrm>
              <a:off x="10315143" y="2520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0" name="Rectangle 1739">
              <a:extLst>
                <a:ext uri="{FF2B5EF4-FFF2-40B4-BE49-F238E27FC236}">
                  <a16:creationId xmlns:a16="http://schemas.microsoft.com/office/drawing/2014/main" id="{CD433515-1581-46A1-B45B-A7D8ED2740E5}"/>
                </a:ext>
              </a:extLst>
            </p:cNvPr>
            <p:cNvSpPr/>
            <p:nvPr/>
          </p:nvSpPr>
          <p:spPr>
            <a:xfrm>
              <a:off x="10260911"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1" name="Rectangle 1740">
              <a:extLst>
                <a:ext uri="{FF2B5EF4-FFF2-40B4-BE49-F238E27FC236}">
                  <a16:creationId xmlns:a16="http://schemas.microsoft.com/office/drawing/2014/main" id="{11F67E28-B3CE-406E-A005-CC80B4261134}"/>
                </a:ext>
              </a:extLst>
            </p:cNvPr>
            <p:cNvSpPr/>
            <p:nvPr/>
          </p:nvSpPr>
          <p:spPr>
            <a:xfrm>
              <a:off x="10375440" y="245980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2" name="Rectangle 1741">
              <a:extLst>
                <a:ext uri="{FF2B5EF4-FFF2-40B4-BE49-F238E27FC236}">
                  <a16:creationId xmlns:a16="http://schemas.microsoft.com/office/drawing/2014/main" id="{31A95D2A-CA53-40B8-9515-04F945D568CB}"/>
                </a:ext>
              </a:extLst>
            </p:cNvPr>
            <p:cNvSpPr/>
            <p:nvPr/>
          </p:nvSpPr>
          <p:spPr>
            <a:xfrm>
              <a:off x="10430673" y="24598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3" name="Rectangle 1742">
              <a:extLst>
                <a:ext uri="{FF2B5EF4-FFF2-40B4-BE49-F238E27FC236}">
                  <a16:creationId xmlns:a16="http://schemas.microsoft.com/office/drawing/2014/main" id="{E2CD3188-9A88-4F92-991A-85D765094C2F}"/>
                </a:ext>
              </a:extLst>
            </p:cNvPr>
            <p:cNvSpPr/>
            <p:nvPr/>
          </p:nvSpPr>
          <p:spPr>
            <a:xfrm>
              <a:off x="10429671" y="25200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4" name="Rectangle 1743">
              <a:extLst>
                <a:ext uri="{FF2B5EF4-FFF2-40B4-BE49-F238E27FC236}">
                  <a16:creationId xmlns:a16="http://schemas.microsoft.com/office/drawing/2014/main" id="{98A92C62-5154-435D-B068-DF87122B8894}"/>
                </a:ext>
              </a:extLst>
            </p:cNvPr>
            <p:cNvSpPr/>
            <p:nvPr/>
          </p:nvSpPr>
          <p:spPr>
            <a:xfrm>
              <a:off x="10375439" y="252003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5" name="Rectangle 1744">
              <a:extLst>
                <a:ext uri="{FF2B5EF4-FFF2-40B4-BE49-F238E27FC236}">
                  <a16:creationId xmlns:a16="http://schemas.microsoft.com/office/drawing/2014/main" id="{8261B131-8134-4D9D-9D98-10CB06CDF2D0}"/>
                </a:ext>
              </a:extLst>
            </p:cNvPr>
            <p:cNvSpPr/>
            <p:nvPr/>
          </p:nvSpPr>
          <p:spPr>
            <a:xfrm>
              <a:off x="9749656" y="25814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6" name="Rectangle 1745">
              <a:extLst>
                <a:ext uri="{FF2B5EF4-FFF2-40B4-BE49-F238E27FC236}">
                  <a16:creationId xmlns:a16="http://schemas.microsoft.com/office/drawing/2014/main" id="{6DF1191B-8CA7-452E-B242-FA7FC20E1E0A}"/>
                </a:ext>
              </a:extLst>
            </p:cNvPr>
            <p:cNvSpPr/>
            <p:nvPr/>
          </p:nvSpPr>
          <p:spPr>
            <a:xfrm>
              <a:off x="9748654" y="26416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7" name="Rectangle 1746">
              <a:extLst>
                <a:ext uri="{FF2B5EF4-FFF2-40B4-BE49-F238E27FC236}">
                  <a16:creationId xmlns:a16="http://schemas.microsoft.com/office/drawing/2014/main" id="{F6745B40-AC5D-482F-A0E7-5694290E0A45}"/>
                </a:ext>
              </a:extLst>
            </p:cNvPr>
            <p:cNvSpPr/>
            <p:nvPr/>
          </p:nvSpPr>
          <p:spPr>
            <a:xfrm>
              <a:off x="9748654" y="27044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8" name="Rectangle 1747">
              <a:extLst>
                <a:ext uri="{FF2B5EF4-FFF2-40B4-BE49-F238E27FC236}">
                  <a16:creationId xmlns:a16="http://schemas.microsoft.com/office/drawing/2014/main" id="{3A2A773F-3574-4E84-AE5D-5311749A45D6}"/>
                </a:ext>
              </a:extLst>
            </p:cNvPr>
            <p:cNvSpPr/>
            <p:nvPr/>
          </p:nvSpPr>
          <p:spPr>
            <a:xfrm>
              <a:off x="9747652" y="27647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49" name="Rectangle 1748">
              <a:extLst>
                <a:ext uri="{FF2B5EF4-FFF2-40B4-BE49-F238E27FC236}">
                  <a16:creationId xmlns:a16="http://schemas.microsoft.com/office/drawing/2014/main" id="{EFD3B0E2-A4DC-43F5-A706-8DB61AE13DE5}"/>
                </a:ext>
              </a:extLst>
            </p:cNvPr>
            <p:cNvSpPr/>
            <p:nvPr/>
          </p:nvSpPr>
          <p:spPr>
            <a:xfrm>
              <a:off x="9748406" y="28249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0" name="Rectangle 1749">
              <a:extLst>
                <a:ext uri="{FF2B5EF4-FFF2-40B4-BE49-F238E27FC236}">
                  <a16:creationId xmlns:a16="http://schemas.microsoft.com/office/drawing/2014/main" id="{E8E7842D-338B-468E-8A0E-3FAFC7386C6E}"/>
                </a:ext>
              </a:extLst>
            </p:cNvPr>
            <p:cNvSpPr/>
            <p:nvPr/>
          </p:nvSpPr>
          <p:spPr>
            <a:xfrm>
              <a:off x="9747404" y="28851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1" name="Rectangle 1750">
              <a:extLst>
                <a:ext uri="{FF2B5EF4-FFF2-40B4-BE49-F238E27FC236}">
                  <a16:creationId xmlns:a16="http://schemas.microsoft.com/office/drawing/2014/main" id="{159AE410-4CE0-432E-BA0F-56A739705B9B}"/>
                </a:ext>
              </a:extLst>
            </p:cNvPr>
            <p:cNvSpPr/>
            <p:nvPr/>
          </p:nvSpPr>
          <p:spPr>
            <a:xfrm>
              <a:off x="9747404" y="29479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2" name="Rectangle 1751">
              <a:extLst>
                <a:ext uri="{FF2B5EF4-FFF2-40B4-BE49-F238E27FC236}">
                  <a16:creationId xmlns:a16="http://schemas.microsoft.com/office/drawing/2014/main" id="{7FDE6988-D934-4709-B124-448497EC0E0C}"/>
                </a:ext>
              </a:extLst>
            </p:cNvPr>
            <p:cNvSpPr/>
            <p:nvPr/>
          </p:nvSpPr>
          <p:spPr>
            <a:xfrm>
              <a:off x="9746402" y="30082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3" name="Rectangle 1752">
              <a:extLst>
                <a:ext uri="{FF2B5EF4-FFF2-40B4-BE49-F238E27FC236}">
                  <a16:creationId xmlns:a16="http://schemas.microsoft.com/office/drawing/2014/main" id="{729B070E-6005-4337-87B5-EF379A3A53BA}"/>
                </a:ext>
              </a:extLst>
            </p:cNvPr>
            <p:cNvSpPr/>
            <p:nvPr/>
          </p:nvSpPr>
          <p:spPr>
            <a:xfrm>
              <a:off x="9807949" y="25814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4" name="Rectangle 1753">
              <a:extLst>
                <a:ext uri="{FF2B5EF4-FFF2-40B4-BE49-F238E27FC236}">
                  <a16:creationId xmlns:a16="http://schemas.microsoft.com/office/drawing/2014/main" id="{0149ABDE-45DB-4EAC-927A-2F5B2F58075C}"/>
                </a:ext>
              </a:extLst>
            </p:cNvPr>
            <p:cNvSpPr/>
            <p:nvPr/>
          </p:nvSpPr>
          <p:spPr>
            <a:xfrm>
              <a:off x="9863182" y="25814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5" name="Rectangle 1754">
              <a:extLst>
                <a:ext uri="{FF2B5EF4-FFF2-40B4-BE49-F238E27FC236}">
                  <a16:creationId xmlns:a16="http://schemas.microsoft.com/office/drawing/2014/main" id="{A881B312-7E61-4865-A8ED-3A90AB7D1DD8}"/>
                </a:ext>
              </a:extLst>
            </p:cNvPr>
            <p:cNvSpPr/>
            <p:nvPr/>
          </p:nvSpPr>
          <p:spPr>
            <a:xfrm>
              <a:off x="9862180" y="26416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6" name="Rectangle 1755">
              <a:extLst>
                <a:ext uri="{FF2B5EF4-FFF2-40B4-BE49-F238E27FC236}">
                  <a16:creationId xmlns:a16="http://schemas.microsoft.com/office/drawing/2014/main" id="{390450F1-9418-4E73-BD75-01543F4626DD}"/>
                </a:ext>
              </a:extLst>
            </p:cNvPr>
            <p:cNvSpPr/>
            <p:nvPr/>
          </p:nvSpPr>
          <p:spPr>
            <a:xfrm>
              <a:off x="9807948" y="26416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7" name="Rectangle 1756">
              <a:extLst>
                <a:ext uri="{FF2B5EF4-FFF2-40B4-BE49-F238E27FC236}">
                  <a16:creationId xmlns:a16="http://schemas.microsoft.com/office/drawing/2014/main" id="{F5C22493-6C9F-419F-8D67-DF56527610B7}"/>
                </a:ext>
              </a:extLst>
            </p:cNvPr>
            <p:cNvSpPr/>
            <p:nvPr/>
          </p:nvSpPr>
          <p:spPr>
            <a:xfrm>
              <a:off x="9922477" y="258143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8" name="Rectangle 1757">
              <a:extLst>
                <a:ext uri="{FF2B5EF4-FFF2-40B4-BE49-F238E27FC236}">
                  <a16:creationId xmlns:a16="http://schemas.microsoft.com/office/drawing/2014/main" id="{410D515F-FDA4-44C7-A6EC-22DBFE61EAB8}"/>
                </a:ext>
              </a:extLst>
            </p:cNvPr>
            <p:cNvSpPr/>
            <p:nvPr/>
          </p:nvSpPr>
          <p:spPr>
            <a:xfrm>
              <a:off x="9977710" y="258142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9" name="Rectangle 1758">
              <a:extLst>
                <a:ext uri="{FF2B5EF4-FFF2-40B4-BE49-F238E27FC236}">
                  <a16:creationId xmlns:a16="http://schemas.microsoft.com/office/drawing/2014/main" id="{50AAEC48-CFCE-40D0-8383-5157C70D1558}"/>
                </a:ext>
              </a:extLst>
            </p:cNvPr>
            <p:cNvSpPr/>
            <p:nvPr/>
          </p:nvSpPr>
          <p:spPr>
            <a:xfrm>
              <a:off x="9976708" y="264165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0" name="Rectangle 1759">
              <a:extLst>
                <a:ext uri="{FF2B5EF4-FFF2-40B4-BE49-F238E27FC236}">
                  <a16:creationId xmlns:a16="http://schemas.microsoft.com/office/drawing/2014/main" id="{37F22C29-3216-4C4B-81D4-C730DEE919B4}"/>
                </a:ext>
              </a:extLst>
            </p:cNvPr>
            <p:cNvSpPr/>
            <p:nvPr/>
          </p:nvSpPr>
          <p:spPr>
            <a:xfrm>
              <a:off x="9922476" y="264165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1" name="Rectangle 1760">
              <a:extLst>
                <a:ext uri="{FF2B5EF4-FFF2-40B4-BE49-F238E27FC236}">
                  <a16:creationId xmlns:a16="http://schemas.microsoft.com/office/drawing/2014/main" id="{D8A6F509-786D-4E64-A786-6385DDCEDBFA}"/>
                </a:ext>
              </a:extLst>
            </p:cNvPr>
            <p:cNvSpPr/>
            <p:nvPr/>
          </p:nvSpPr>
          <p:spPr>
            <a:xfrm>
              <a:off x="9806947" y="27044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2" name="Rectangle 1761">
              <a:extLst>
                <a:ext uri="{FF2B5EF4-FFF2-40B4-BE49-F238E27FC236}">
                  <a16:creationId xmlns:a16="http://schemas.microsoft.com/office/drawing/2014/main" id="{C54A97B4-8DE6-4F69-A639-670DC2AC5151}"/>
                </a:ext>
              </a:extLst>
            </p:cNvPr>
            <p:cNvSpPr/>
            <p:nvPr/>
          </p:nvSpPr>
          <p:spPr>
            <a:xfrm>
              <a:off x="9862180" y="27044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3" name="Rectangle 1762">
              <a:extLst>
                <a:ext uri="{FF2B5EF4-FFF2-40B4-BE49-F238E27FC236}">
                  <a16:creationId xmlns:a16="http://schemas.microsoft.com/office/drawing/2014/main" id="{592FA429-25DD-4F42-AB66-9306AE991E6F}"/>
                </a:ext>
              </a:extLst>
            </p:cNvPr>
            <p:cNvSpPr/>
            <p:nvPr/>
          </p:nvSpPr>
          <p:spPr>
            <a:xfrm>
              <a:off x="9861178" y="27647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4" name="Rectangle 1763">
              <a:extLst>
                <a:ext uri="{FF2B5EF4-FFF2-40B4-BE49-F238E27FC236}">
                  <a16:creationId xmlns:a16="http://schemas.microsoft.com/office/drawing/2014/main" id="{97EA7A36-27CA-45E4-A834-F6F36BFAA5DB}"/>
                </a:ext>
              </a:extLst>
            </p:cNvPr>
            <p:cNvSpPr/>
            <p:nvPr/>
          </p:nvSpPr>
          <p:spPr>
            <a:xfrm>
              <a:off x="9806946" y="27647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5" name="Rectangle 1764">
              <a:extLst>
                <a:ext uri="{FF2B5EF4-FFF2-40B4-BE49-F238E27FC236}">
                  <a16:creationId xmlns:a16="http://schemas.microsoft.com/office/drawing/2014/main" id="{A70B0048-B76B-4F15-859D-012E6173F507}"/>
                </a:ext>
              </a:extLst>
            </p:cNvPr>
            <p:cNvSpPr/>
            <p:nvPr/>
          </p:nvSpPr>
          <p:spPr>
            <a:xfrm>
              <a:off x="9921475" y="270448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6" name="Rectangle 1765">
              <a:extLst>
                <a:ext uri="{FF2B5EF4-FFF2-40B4-BE49-F238E27FC236}">
                  <a16:creationId xmlns:a16="http://schemas.microsoft.com/office/drawing/2014/main" id="{AEA5849F-F8EE-42DD-AB0A-EBE7256CCFAF}"/>
                </a:ext>
              </a:extLst>
            </p:cNvPr>
            <p:cNvSpPr/>
            <p:nvPr/>
          </p:nvSpPr>
          <p:spPr>
            <a:xfrm>
              <a:off x="9976708" y="27044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7" name="Rectangle 1766">
              <a:extLst>
                <a:ext uri="{FF2B5EF4-FFF2-40B4-BE49-F238E27FC236}">
                  <a16:creationId xmlns:a16="http://schemas.microsoft.com/office/drawing/2014/main" id="{A24BF09E-DE56-4898-8329-889B71E2CA03}"/>
                </a:ext>
              </a:extLst>
            </p:cNvPr>
            <p:cNvSpPr/>
            <p:nvPr/>
          </p:nvSpPr>
          <p:spPr>
            <a:xfrm>
              <a:off x="9975706" y="27647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8" name="Rectangle 1767">
              <a:extLst>
                <a:ext uri="{FF2B5EF4-FFF2-40B4-BE49-F238E27FC236}">
                  <a16:creationId xmlns:a16="http://schemas.microsoft.com/office/drawing/2014/main" id="{DF283EFE-B917-4984-974A-B4F172617DF4}"/>
                </a:ext>
              </a:extLst>
            </p:cNvPr>
            <p:cNvSpPr/>
            <p:nvPr/>
          </p:nvSpPr>
          <p:spPr>
            <a:xfrm>
              <a:off x="9921474" y="27647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69" name="Rectangle 1768">
              <a:extLst>
                <a:ext uri="{FF2B5EF4-FFF2-40B4-BE49-F238E27FC236}">
                  <a16:creationId xmlns:a16="http://schemas.microsoft.com/office/drawing/2014/main" id="{ECE470C7-C1B1-47A4-A505-732614D72C96}"/>
                </a:ext>
              </a:extLst>
            </p:cNvPr>
            <p:cNvSpPr/>
            <p:nvPr/>
          </p:nvSpPr>
          <p:spPr>
            <a:xfrm>
              <a:off x="9806699" y="28249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0" name="Rectangle 1769">
              <a:extLst>
                <a:ext uri="{FF2B5EF4-FFF2-40B4-BE49-F238E27FC236}">
                  <a16:creationId xmlns:a16="http://schemas.microsoft.com/office/drawing/2014/main" id="{9F5F26F2-912A-49CB-A277-EA9556D8FABC}"/>
                </a:ext>
              </a:extLst>
            </p:cNvPr>
            <p:cNvSpPr/>
            <p:nvPr/>
          </p:nvSpPr>
          <p:spPr>
            <a:xfrm>
              <a:off x="9861932" y="28249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1" name="Rectangle 1770">
              <a:extLst>
                <a:ext uri="{FF2B5EF4-FFF2-40B4-BE49-F238E27FC236}">
                  <a16:creationId xmlns:a16="http://schemas.microsoft.com/office/drawing/2014/main" id="{DECB03E6-AD54-4E13-BA49-12813A53BF77}"/>
                </a:ext>
              </a:extLst>
            </p:cNvPr>
            <p:cNvSpPr/>
            <p:nvPr/>
          </p:nvSpPr>
          <p:spPr>
            <a:xfrm>
              <a:off x="9860930" y="28851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2" name="Rectangle 1771">
              <a:extLst>
                <a:ext uri="{FF2B5EF4-FFF2-40B4-BE49-F238E27FC236}">
                  <a16:creationId xmlns:a16="http://schemas.microsoft.com/office/drawing/2014/main" id="{15308DEB-96D5-4F91-BC38-D173CB057DE9}"/>
                </a:ext>
              </a:extLst>
            </p:cNvPr>
            <p:cNvSpPr/>
            <p:nvPr/>
          </p:nvSpPr>
          <p:spPr>
            <a:xfrm>
              <a:off x="9806698" y="28851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3" name="Rectangle 1772">
              <a:extLst>
                <a:ext uri="{FF2B5EF4-FFF2-40B4-BE49-F238E27FC236}">
                  <a16:creationId xmlns:a16="http://schemas.microsoft.com/office/drawing/2014/main" id="{D61C8AC5-93AA-4853-862D-5618E6A1ADF3}"/>
                </a:ext>
              </a:extLst>
            </p:cNvPr>
            <p:cNvSpPr/>
            <p:nvPr/>
          </p:nvSpPr>
          <p:spPr>
            <a:xfrm>
              <a:off x="9921227" y="28249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4" name="Rectangle 1773">
              <a:extLst>
                <a:ext uri="{FF2B5EF4-FFF2-40B4-BE49-F238E27FC236}">
                  <a16:creationId xmlns:a16="http://schemas.microsoft.com/office/drawing/2014/main" id="{BBECC87A-AF4B-4D48-ACD8-6C95BEAC8B93}"/>
                </a:ext>
              </a:extLst>
            </p:cNvPr>
            <p:cNvSpPr/>
            <p:nvPr/>
          </p:nvSpPr>
          <p:spPr>
            <a:xfrm>
              <a:off x="9976460" y="282494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5" name="Rectangle 1774">
              <a:extLst>
                <a:ext uri="{FF2B5EF4-FFF2-40B4-BE49-F238E27FC236}">
                  <a16:creationId xmlns:a16="http://schemas.microsoft.com/office/drawing/2014/main" id="{CF24C789-4021-4FEE-8FBE-77A564F9E9B7}"/>
                </a:ext>
              </a:extLst>
            </p:cNvPr>
            <p:cNvSpPr/>
            <p:nvPr/>
          </p:nvSpPr>
          <p:spPr>
            <a:xfrm>
              <a:off x="9975458" y="288516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6" name="Rectangle 1775">
              <a:extLst>
                <a:ext uri="{FF2B5EF4-FFF2-40B4-BE49-F238E27FC236}">
                  <a16:creationId xmlns:a16="http://schemas.microsoft.com/office/drawing/2014/main" id="{B26C5831-293F-4608-8AFB-592E33F1FF78}"/>
                </a:ext>
              </a:extLst>
            </p:cNvPr>
            <p:cNvSpPr/>
            <p:nvPr/>
          </p:nvSpPr>
          <p:spPr>
            <a:xfrm>
              <a:off x="9921226" y="28851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7" name="Rectangle 1776">
              <a:extLst>
                <a:ext uri="{FF2B5EF4-FFF2-40B4-BE49-F238E27FC236}">
                  <a16:creationId xmlns:a16="http://schemas.microsoft.com/office/drawing/2014/main" id="{1729A5EF-6381-4091-AA56-0A7EB7D69CD2}"/>
                </a:ext>
              </a:extLst>
            </p:cNvPr>
            <p:cNvSpPr/>
            <p:nvPr/>
          </p:nvSpPr>
          <p:spPr>
            <a:xfrm>
              <a:off x="9805697" y="29479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8" name="Rectangle 1777">
              <a:extLst>
                <a:ext uri="{FF2B5EF4-FFF2-40B4-BE49-F238E27FC236}">
                  <a16:creationId xmlns:a16="http://schemas.microsoft.com/office/drawing/2014/main" id="{ADF68A7C-B56B-4259-A596-80EF639929B0}"/>
                </a:ext>
              </a:extLst>
            </p:cNvPr>
            <p:cNvSpPr/>
            <p:nvPr/>
          </p:nvSpPr>
          <p:spPr>
            <a:xfrm>
              <a:off x="9860930" y="29479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79" name="Rectangle 1778">
              <a:extLst>
                <a:ext uri="{FF2B5EF4-FFF2-40B4-BE49-F238E27FC236}">
                  <a16:creationId xmlns:a16="http://schemas.microsoft.com/office/drawing/2014/main" id="{C13A2398-2D67-4F03-9D39-1830386AC0A3}"/>
                </a:ext>
              </a:extLst>
            </p:cNvPr>
            <p:cNvSpPr/>
            <p:nvPr/>
          </p:nvSpPr>
          <p:spPr>
            <a:xfrm>
              <a:off x="9859928" y="30082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0" name="Rectangle 1779">
              <a:extLst>
                <a:ext uri="{FF2B5EF4-FFF2-40B4-BE49-F238E27FC236}">
                  <a16:creationId xmlns:a16="http://schemas.microsoft.com/office/drawing/2014/main" id="{A532DFE9-2589-4800-9ACB-8955B317BBE1}"/>
                </a:ext>
              </a:extLst>
            </p:cNvPr>
            <p:cNvSpPr/>
            <p:nvPr/>
          </p:nvSpPr>
          <p:spPr>
            <a:xfrm>
              <a:off x="9805696" y="30082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1" name="Rectangle 1780">
              <a:extLst>
                <a:ext uri="{FF2B5EF4-FFF2-40B4-BE49-F238E27FC236}">
                  <a16:creationId xmlns:a16="http://schemas.microsoft.com/office/drawing/2014/main" id="{123C3DE8-0730-4F4E-846D-DF586DD94529}"/>
                </a:ext>
              </a:extLst>
            </p:cNvPr>
            <p:cNvSpPr/>
            <p:nvPr/>
          </p:nvSpPr>
          <p:spPr>
            <a:xfrm>
              <a:off x="9920225" y="29479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2" name="Rectangle 1781">
              <a:extLst>
                <a:ext uri="{FF2B5EF4-FFF2-40B4-BE49-F238E27FC236}">
                  <a16:creationId xmlns:a16="http://schemas.microsoft.com/office/drawing/2014/main" id="{9666D983-6BC4-4A6D-A690-B8CA5D408B83}"/>
                </a:ext>
              </a:extLst>
            </p:cNvPr>
            <p:cNvSpPr/>
            <p:nvPr/>
          </p:nvSpPr>
          <p:spPr>
            <a:xfrm>
              <a:off x="9975458" y="294799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3" name="Rectangle 1782">
              <a:extLst>
                <a:ext uri="{FF2B5EF4-FFF2-40B4-BE49-F238E27FC236}">
                  <a16:creationId xmlns:a16="http://schemas.microsoft.com/office/drawing/2014/main" id="{2980D87A-77AB-448F-8FC4-DC814F08B9D7}"/>
                </a:ext>
              </a:extLst>
            </p:cNvPr>
            <p:cNvSpPr/>
            <p:nvPr/>
          </p:nvSpPr>
          <p:spPr>
            <a:xfrm>
              <a:off x="9974456" y="300822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4" name="Rectangle 1783">
              <a:extLst>
                <a:ext uri="{FF2B5EF4-FFF2-40B4-BE49-F238E27FC236}">
                  <a16:creationId xmlns:a16="http://schemas.microsoft.com/office/drawing/2014/main" id="{0E3C5CD1-D3AA-46A2-933B-D8EF876F4778}"/>
                </a:ext>
              </a:extLst>
            </p:cNvPr>
            <p:cNvSpPr/>
            <p:nvPr/>
          </p:nvSpPr>
          <p:spPr>
            <a:xfrm>
              <a:off x="9920224" y="30082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5" name="Rectangle 1784">
              <a:extLst>
                <a:ext uri="{FF2B5EF4-FFF2-40B4-BE49-F238E27FC236}">
                  <a16:creationId xmlns:a16="http://schemas.microsoft.com/office/drawing/2014/main" id="{19566560-E4C3-4A84-A2BF-512146CCC09A}"/>
                </a:ext>
              </a:extLst>
            </p:cNvPr>
            <p:cNvSpPr/>
            <p:nvPr/>
          </p:nvSpPr>
          <p:spPr>
            <a:xfrm>
              <a:off x="10031320" y="25796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6" name="Rectangle 1785">
              <a:extLst>
                <a:ext uri="{FF2B5EF4-FFF2-40B4-BE49-F238E27FC236}">
                  <a16:creationId xmlns:a16="http://schemas.microsoft.com/office/drawing/2014/main" id="{DD72D0EB-5843-439D-BCE5-B7B258E9AFB4}"/>
                </a:ext>
              </a:extLst>
            </p:cNvPr>
            <p:cNvSpPr/>
            <p:nvPr/>
          </p:nvSpPr>
          <p:spPr>
            <a:xfrm>
              <a:off x="10030318" y="26398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7" name="Rectangle 1786">
              <a:extLst>
                <a:ext uri="{FF2B5EF4-FFF2-40B4-BE49-F238E27FC236}">
                  <a16:creationId xmlns:a16="http://schemas.microsoft.com/office/drawing/2014/main" id="{298A68B7-0949-484E-B76A-80FDB59C3E31}"/>
                </a:ext>
              </a:extLst>
            </p:cNvPr>
            <p:cNvSpPr/>
            <p:nvPr/>
          </p:nvSpPr>
          <p:spPr>
            <a:xfrm>
              <a:off x="10030318" y="27026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8" name="Rectangle 1787">
              <a:extLst>
                <a:ext uri="{FF2B5EF4-FFF2-40B4-BE49-F238E27FC236}">
                  <a16:creationId xmlns:a16="http://schemas.microsoft.com/office/drawing/2014/main" id="{26F705D1-EB37-44B7-8F76-0501D523508B}"/>
                </a:ext>
              </a:extLst>
            </p:cNvPr>
            <p:cNvSpPr/>
            <p:nvPr/>
          </p:nvSpPr>
          <p:spPr>
            <a:xfrm>
              <a:off x="10029316" y="27629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89" name="Rectangle 1788">
              <a:extLst>
                <a:ext uri="{FF2B5EF4-FFF2-40B4-BE49-F238E27FC236}">
                  <a16:creationId xmlns:a16="http://schemas.microsoft.com/office/drawing/2014/main" id="{196808D9-0886-4C98-A927-677F2ECEA06D}"/>
                </a:ext>
              </a:extLst>
            </p:cNvPr>
            <p:cNvSpPr/>
            <p:nvPr/>
          </p:nvSpPr>
          <p:spPr>
            <a:xfrm>
              <a:off x="10030070" y="28231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0" name="Rectangle 1789">
              <a:extLst>
                <a:ext uri="{FF2B5EF4-FFF2-40B4-BE49-F238E27FC236}">
                  <a16:creationId xmlns:a16="http://schemas.microsoft.com/office/drawing/2014/main" id="{117C1437-2ED0-4B17-BC6D-AEC059A70B78}"/>
                </a:ext>
              </a:extLst>
            </p:cNvPr>
            <p:cNvSpPr/>
            <p:nvPr/>
          </p:nvSpPr>
          <p:spPr>
            <a:xfrm>
              <a:off x="10029068" y="28833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1" name="Rectangle 1790">
              <a:extLst>
                <a:ext uri="{FF2B5EF4-FFF2-40B4-BE49-F238E27FC236}">
                  <a16:creationId xmlns:a16="http://schemas.microsoft.com/office/drawing/2014/main" id="{AF0050C1-FE43-4444-B494-E7A2816CE8C7}"/>
                </a:ext>
              </a:extLst>
            </p:cNvPr>
            <p:cNvSpPr/>
            <p:nvPr/>
          </p:nvSpPr>
          <p:spPr>
            <a:xfrm>
              <a:off x="10029068" y="29461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2" name="Rectangle 1791">
              <a:extLst>
                <a:ext uri="{FF2B5EF4-FFF2-40B4-BE49-F238E27FC236}">
                  <a16:creationId xmlns:a16="http://schemas.microsoft.com/office/drawing/2014/main" id="{80684EB1-8FB8-4F65-90A4-3D39B12E8B4B}"/>
                </a:ext>
              </a:extLst>
            </p:cNvPr>
            <p:cNvSpPr/>
            <p:nvPr/>
          </p:nvSpPr>
          <p:spPr>
            <a:xfrm>
              <a:off x="10028066" y="30064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3" name="Rectangle 1792">
              <a:extLst>
                <a:ext uri="{FF2B5EF4-FFF2-40B4-BE49-F238E27FC236}">
                  <a16:creationId xmlns:a16="http://schemas.microsoft.com/office/drawing/2014/main" id="{FF04A876-9BC0-4115-A3BB-3CA8B6A94FB1}"/>
                </a:ext>
              </a:extLst>
            </p:cNvPr>
            <p:cNvSpPr/>
            <p:nvPr/>
          </p:nvSpPr>
          <p:spPr>
            <a:xfrm>
              <a:off x="10089341" y="257850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4" name="Rectangle 1793">
              <a:extLst>
                <a:ext uri="{FF2B5EF4-FFF2-40B4-BE49-F238E27FC236}">
                  <a16:creationId xmlns:a16="http://schemas.microsoft.com/office/drawing/2014/main" id="{C3BD4AB2-4FC2-4598-9926-EF5D8DC0CB5A}"/>
                </a:ext>
              </a:extLst>
            </p:cNvPr>
            <p:cNvSpPr/>
            <p:nvPr/>
          </p:nvSpPr>
          <p:spPr>
            <a:xfrm>
              <a:off x="10203869" y="257850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5" name="Rectangle 1794">
              <a:extLst>
                <a:ext uri="{FF2B5EF4-FFF2-40B4-BE49-F238E27FC236}">
                  <a16:creationId xmlns:a16="http://schemas.microsoft.com/office/drawing/2014/main" id="{CD9264F8-A1D3-4B5E-9C86-CC609EF37EF5}"/>
                </a:ext>
              </a:extLst>
            </p:cNvPr>
            <p:cNvSpPr/>
            <p:nvPr/>
          </p:nvSpPr>
          <p:spPr>
            <a:xfrm>
              <a:off x="10149637" y="25785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6" name="Rectangle 1795">
              <a:extLst>
                <a:ext uri="{FF2B5EF4-FFF2-40B4-BE49-F238E27FC236}">
                  <a16:creationId xmlns:a16="http://schemas.microsoft.com/office/drawing/2014/main" id="{DB14CCC3-F4ED-457B-B1E2-011086E3BD04}"/>
                </a:ext>
              </a:extLst>
            </p:cNvPr>
            <p:cNvSpPr/>
            <p:nvPr/>
          </p:nvSpPr>
          <p:spPr>
            <a:xfrm>
              <a:off x="10089341" y="26413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7" name="Rectangle 1796">
              <a:extLst>
                <a:ext uri="{FF2B5EF4-FFF2-40B4-BE49-F238E27FC236}">
                  <a16:creationId xmlns:a16="http://schemas.microsoft.com/office/drawing/2014/main" id="{2DFF3676-D43C-425B-ADA1-8134432E2A56}"/>
                </a:ext>
              </a:extLst>
            </p:cNvPr>
            <p:cNvSpPr/>
            <p:nvPr/>
          </p:nvSpPr>
          <p:spPr>
            <a:xfrm>
              <a:off x="10088339" y="27015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8" name="Rectangle 1797">
              <a:extLst>
                <a:ext uri="{FF2B5EF4-FFF2-40B4-BE49-F238E27FC236}">
                  <a16:creationId xmlns:a16="http://schemas.microsoft.com/office/drawing/2014/main" id="{D338E412-AE9C-4B5C-BE91-F282DF3F2F47}"/>
                </a:ext>
              </a:extLst>
            </p:cNvPr>
            <p:cNvSpPr/>
            <p:nvPr/>
          </p:nvSpPr>
          <p:spPr>
            <a:xfrm>
              <a:off x="10148636" y="26413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99" name="Rectangle 1798">
              <a:extLst>
                <a:ext uri="{FF2B5EF4-FFF2-40B4-BE49-F238E27FC236}">
                  <a16:creationId xmlns:a16="http://schemas.microsoft.com/office/drawing/2014/main" id="{024AAE4E-2CD1-460C-BAE1-F7F30267AFF4}"/>
                </a:ext>
              </a:extLst>
            </p:cNvPr>
            <p:cNvSpPr/>
            <p:nvPr/>
          </p:nvSpPr>
          <p:spPr>
            <a:xfrm>
              <a:off x="10203869" y="26413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0" name="Rectangle 1799">
              <a:extLst>
                <a:ext uri="{FF2B5EF4-FFF2-40B4-BE49-F238E27FC236}">
                  <a16:creationId xmlns:a16="http://schemas.microsoft.com/office/drawing/2014/main" id="{3D86DBDC-FA4E-4C71-BEEF-E12DAFA4BFAC}"/>
                </a:ext>
              </a:extLst>
            </p:cNvPr>
            <p:cNvSpPr/>
            <p:nvPr/>
          </p:nvSpPr>
          <p:spPr>
            <a:xfrm>
              <a:off x="10202867" y="27015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1" name="Rectangle 1800">
              <a:extLst>
                <a:ext uri="{FF2B5EF4-FFF2-40B4-BE49-F238E27FC236}">
                  <a16:creationId xmlns:a16="http://schemas.microsoft.com/office/drawing/2014/main" id="{24D28876-25D5-4F41-84BD-47CB4173C4A3}"/>
                </a:ext>
              </a:extLst>
            </p:cNvPr>
            <p:cNvSpPr/>
            <p:nvPr/>
          </p:nvSpPr>
          <p:spPr>
            <a:xfrm>
              <a:off x="10148635" y="27015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2" name="Rectangle 1801">
              <a:extLst>
                <a:ext uri="{FF2B5EF4-FFF2-40B4-BE49-F238E27FC236}">
                  <a16:creationId xmlns:a16="http://schemas.microsoft.com/office/drawing/2014/main" id="{2CEAADF1-CCAD-4A52-B28A-EBDA00DC12FC}"/>
                </a:ext>
              </a:extLst>
            </p:cNvPr>
            <p:cNvSpPr/>
            <p:nvPr/>
          </p:nvSpPr>
          <p:spPr>
            <a:xfrm>
              <a:off x="10089093" y="276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3" name="Rectangle 1802">
              <a:extLst>
                <a:ext uri="{FF2B5EF4-FFF2-40B4-BE49-F238E27FC236}">
                  <a16:creationId xmlns:a16="http://schemas.microsoft.com/office/drawing/2014/main" id="{79FAC2D1-76BF-485C-9578-2B2A676789C5}"/>
                </a:ext>
              </a:extLst>
            </p:cNvPr>
            <p:cNvSpPr/>
            <p:nvPr/>
          </p:nvSpPr>
          <p:spPr>
            <a:xfrm>
              <a:off x="10088091" y="282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4" name="Rectangle 1803">
              <a:extLst>
                <a:ext uri="{FF2B5EF4-FFF2-40B4-BE49-F238E27FC236}">
                  <a16:creationId xmlns:a16="http://schemas.microsoft.com/office/drawing/2014/main" id="{1B5DE411-6317-4D47-85AA-E6361A5C22A4}"/>
                </a:ext>
              </a:extLst>
            </p:cNvPr>
            <p:cNvSpPr/>
            <p:nvPr/>
          </p:nvSpPr>
          <p:spPr>
            <a:xfrm>
              <a:off x="10148388" y="276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5" name="Rectangle 1804">
              <a:extLst>
                <a:ext uri="{FF2B5EF4-FFF2-40B4-BE49-F238E27FC236}">
                  <a16:creationId xmlns:a16="http://schemas.microsoft.com/office/drawing/2014/main" id="{5271B52C-C9CA-4D63-8536-F51A48C3E556}"/>
                </a:ext>
              </a:extLst>
            </p:cNvPr>
            <p:cNvSpPr/>
            <p:nvPr/>
          </p:nvSpPr>
          <p:spPr>
            <a:xfrm>
              <a:off x="10203621" y="276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6" name="Rectangle 1805">
              <a:extLst>
                <a:ext uri="{FF2B5EF4-FFF2-40B4-BE49-F238E27FC236}">
                  <a16:creationId xmlns:a16="http://schemas.microsoft.com/office/drawing/2014/main" id="{92FF224A-3CF0-44AA-8CE5-72D16ABDB62F}"/>
                </a:ext>
              </a:extLst>
            </p:cNvPr>
            <p:cNvSpPr/>
            <p:nvPr/>
          </p:nvSpPr>
          <p:spPr>
            <a:xfrm>
              <a:off x="10202619" y="282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7" name="Rectangle 1806">
              <a:extLst>
                <a:ext uri="{FF2B5EF4-FFF2-40B4-BE49-F238E27FC236}">
                  <a16:creationId xmlns:a16="http://schemas.microsoft.com/office/drawing/2014/main" id="{71C1F59B-B55C-4D6F-A597-3A17A5BA5895}"/>
                </a:ext>
              </a:extLst>
            </p:cNvPr>
            <p:cNvSpPr/>
            <p:nvPr/>
          </p:nvSpPr>
          <p:spPr>
            <a:xfrm>
              <a:off x="10148387" y="282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8" name="Rectangle 1807">
              <a:extLst>
                <a:ext uri="{FF2B5EF4-FFF2-40B4-BE49-F238E27FC236}">
                  <a16:creationId xmlns:a16="http://schemas.microsoft.com/office/drawing/2014/main" id="{6E5AD0BD-44AD-458D-BF25-84F4A6412576}"/>
                </a:ext>
              </a:extLst>
            </p:cNvPr>
            <p:cNvSpPr/>
            <p:nvPr/>
          </p:nvSpPr>
          <p:spPr>
            <a:xfrm>
              <a:off x="10088091" y="28848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9" name="Rectangle 1808">
              <a:extLst>
                <a:ext uri="{FF2B5EF4-FFF2-40B4-BE49-F238E27FC236}">
                  <a16:creationId xmlns:a16="http://schemas.microsoft.com/office/drawing/2014/main" id="{3B61FE35-0EDC-42DE-A6DC-5546F6032C22}"/>
                </a:ext>
              </a:extLst>
            </p:cNvPr>
            <p:cNvSpPr/>
            <p:nvPr/>
          </p:nvSpPr>
          <p:spPr>
            <a:xfrm>
              <a:off x="10147386" y="28848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0" name="Rectangle 1809">
              <a:extLst>
                <a:ext uri="{FF2B5EF4-FFF2-40B4-BE49-F238E27FC236}">
                  <a16:creationId xmlns:a16="http://schemas.microsoft.com/office/drawing/2014/main" id="{7D879A79-351F-438F-9B61-8B0A1FE9A027}"/>
                </a:ext>
              </a:extLst>
            </p:cNvPr>
            <p:cNvSpPr/>
            <p:nvPr/>
          </p:nvSpPr>
          <p:spPr>
            <a:xfrm>
              <a:off x="10202619" y="28848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1" name="Rectangle 1810">
              <a:extLst>
                <a:ext uri="{FF2B5EF4-FFF2-40B4-BE49-F238E27FC236}">
                  <a16:creationId xmlns:a16="http://schemas.microsoft.com/office/drawing/2014/main" id="{D6EC0618-D305-4ADD-B3E5-7407606D6B68}"/>
                </a:ext>
              </a:extLst>
            </p:cNvPr>
            <p:cNvSpPr/>
            <p:nvPr/>
          </p:nvSpPr>
          <p:spPr>
            <a:xfrm>
              <a:off x="10201617" y="29450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2" name="Rectangle 1811">
              <a:extLst>
                <a:ext uri="{FF2B5EF4-FFF2-40B4-BE49-F238E27FC236}">
                  <a16:creationId xmlns:a16="http://schemas.microsoft.com/office/drawing/2014/main" id="{7D626C06-AD05-42C9-B31C-56FE13A2A06E}"/>
                </a:ext>
              </a:extLst>
            </p:cNvPr>
            <p:cNvSpPr/>
            <p:nvPr/>
          </p:nvSpPr>
          <p:spPr>
            <a:xfrm>
              <a:off x="10147385" y="29450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3" name="Rectangle 1812">
              <a:extLst>
                <a:ext uri="{FF2B5EF4-FFF2-40B4-BE49-F238E27FC236}">
                  <a16:creationId xmlns:a16="http://schemas.microsoft.com/office/drawing/2014/main" id="{FC807DEC-0D3B-4E3E-A2EB-395F33464787}"/>
                </a:ext>
              </a:extLst>
            </p:cNvPr>
            <p:cNvSpPr/>
            <p:nvPr/>
          </p:nvSpPr>
          <p:spPr>
            <a:xfrm>
              <a:off x="10317395" y="257850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4" name="Rectangle 1813">
              <a:extLst>
                <a:ext uri="{FF2B5EF4-FFF2-40B4-BE49-F238E27FC236}">
                  <a16:creationId xmlns:a16="http://schemas.microsoft.com/office/drawing/2014/main" id="{FF80F0AC-8EF8-4C13-A6E4-BDB56DEC272A}"/>
                </a:ext>
              </a:extLst>
            </p:cNvPr>
            <p:cNvSpPr/>
            <p:nvPr/>
          </p:nvSpPr>
          <p:spPr>
            <a:xfrm>
              <a:off x="10263163" y="25785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5" name="Rectangle 1814">
              <a:extLst>
                <a:ext uri="{FF2B5EF4-FFF2-40B4-BE49-F238E27FC236}">
                  <a16:creationId xmlns:a16="http://schemas.microsoft.com/office/drawing/2014/main" id="{D455EA62-4427-4901-A59B-307294DC61D9}"/>
                </a:ext>
              </a:extLst>
            </p:cNvPr>
            <p:cNvSpPr/>
            <p:nvPr/>
          </p:nvSpPr>
          <p:spPr>
            <a:xfrm>
              <a:off x="10431923" y="257850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6" name="Rectangle 1815">
              <a:extLst>
                <a:ext uri="{FF2B5EF4-FFF2-40B4-BE49-F238E27FC236}">
                  <a16:creationId xmlns:a16="http://schemas.microsoft.com/office/drawing/2014/main" id="{A05F0944-805D-4117-85B6-2522CBA918C0}"/>
                </a:ext>
              </a:extLst>
            </p:cNvPr>
            <p:cNvSpPr/>
            <p:nvPr/>
          </p:nvSpPr>
          <p:spPr>
            <a:xfrm>
              <a:off x="10377691" y="257850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7" name="Rectangle 1816">
              <a:extLst>
                <a:ext uri="{FF2B5EF4-FFF2-40B4-BE49-F238E27FC236}">
                  <a16:creationId xmlns:a16="http://schemas.microsoft.com/office/drawing/2014/main" id="{2C86FADD-1CA3-4A7E-BA38-0C06CB668293}"/>
                </a:ext>
              </a:extLst>
            </p:cNvPr>
            <p:cNvSpPr/>
            <p:nvPr/>
          </p:nvSpPr>
          <p:spPr>
            <a:xfrm>
              <a:off x="10262162" y="26413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8" name="Rectangle 1817">
              <a:extLst>
                <a:ext uri="{FF2B5EF4-FFF2-40B4-BE49-F238E27FC236}">
                  <a16:creationId xmlns:a16="http://schemas.microsoft.com/office/drawing/2014/main" id="{BE6721AA-2DA3-4C5C-A097-29DC3F237BE0}"/>
                </a:ext>
              </a:extLst>
            </p:cNvPr>
            <p:cNvSpPr/>
            <p:nvPr/>
          </p:nvSpPr>
          <p:spPr>
            <a:xfrm>
              <a:off x="10317395" y="26413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19" name="Rectangle 1818">
              <a:extLst>
                <a:ext uri="{FF2B5EF4-FFF2-40B4-BE49-F238E27FC236}">
                  <a16:creationId xmlns:a16="http://schemas.microsoft.com/office/drawing/2014/main" id="{DA749DCC-EC0E-4C62-AF8F-50EB4769B409}"/>
                </a:ext>
              </a:extLst>
            </p:cNvPr>
            <p:cNvSpPr/>
            <p:nvPr/>
          </p:nvSpPr>
          <p:spPr>
            <a:xfrm>
              <a:off x="10316393" y="27015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0" name="Rectangle 1819">
              <a:extLst>
                <a:ext uri="{FF2B5EF4-FFF2-40B4-BE49-F238E27FC236}">
                  <a16:creationId xmlns:a16="http://schemas.microsoft.com/office/drawing/2014/main" id="{F7724544-F98A-45C8-A876-8F053C6176F9}"/>
                </a:ext>
              </a:extLst>
            </p:cNvPr>
            <p:cNvSpPr/>
            <p:nvPr/>
          </p:nvSpPr>
          <p:spPr>
            <a:xfrm>
              <a:off x="10262161" y="27015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1" name="Rectangle 1820">
              <a:extLst>
                <a:ext uri="{FF2B5EF4-FFF2-40B4-BE49-F238E27FC236}">
                  <a16:creationId xmlns:a16="http://schemas.microsoft.com/office/drawing/2014/main" id="{AAB2C5B7-A27A-4396-AE2F-3F1FD0FEC22E}"/>
                </a:ext>
              </a:extLst>
            </p:cNvPr>
            <p:cNvSpPr/>
            <p:nvPr/>
          </p:nvSpPr>
          <p:spPr>
            <a:xfrm>
              <a:off x="10376690" y="26413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2" name="Rectangle 1821">
              <a:extLst>
                <a:ext uri="{FF2B5EF4-FFF2-40B4-BE49-F238E27FC236}">
                  <a16:creationId xmlns:a16="http://schemas.microsoft.com/office/drawing/2014/main" id="{60E36F72-5BA9-46BB-9B80-A7ED907D6371}"/>
                </a:ext>
              </a:extLst>
            </p:cNvPr>
            <p:cNvSpPr/>
            <p:nvPr/>
          </p:nvSpPr>
          <p:spPr>
            <a:xfrm>
              <a:off x="10431923" y="26413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3" name="Rectangle 1822">
              <a:extLst>
                <a:ext uri="{FF2B5EF4-FFF2-40B4-BE49-F238E27FC236}">
                  <a16:creationId xmlns:a16="http://schemas.microsoft.com/office/drawing/2014/main" id="{332397DA-A339-4338-9E76-CB715BD4F524}"/>
                </a:ext>
              </a:extLst>
            </p:cNvPr>
            <p:cNvSpPr/>
            <p:nvPr/>
          </p:nvSpPr>
          <p:spPr>
            <a:xfrm>
              <a:off x="10430921" y="27015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4" name="Rectangle 1823">
              <a:extLst>
                <a:ext uri="{FF2B5EF4-FFF2-40B4-BE49-F238E27FC236}">
                  <a16:creationId xmlns:a16="http://schemas.microsoft.com/office/drawing/2014/main" id="{7C5974D3-F168-4F72-B878-EFA9242DCA10}"/>
                </a:ext>
              </a:extLst>
            </p:cNvPr>
            <p:cNvSpPr/>
            <p:nvPr/>
          </p:nvSpPr>
          <p:spPr>
            <a:xfrm>
              <a:off x="10376689" y="27015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5" name="Rectangle 1824">
              <a:extLst>
                <a:ext uri="{FF2B5EF4-FFF2-40B4-BE49-F238E27FC236}">
                  <a16:creationId xmlns:a16="http://schemas.microsoft.com/office/drawing/2014/main" id="{89ED88E2-2536-4A1C-9D9D-0BCD5309DAA8}"/>
                </a:ext>
              </a:extLst>
            </p:cNvPr>
            <p:cNvSpPr/>
            <p:nvPr/>
          </p:nvSpPr>
          <p:spPr>
            <a:xfrm>
              <a:off x="10261914" y="276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6" name="Rectangle 1825">
              <a:extLst>
                <a:ext uri="{FF2B5EF4-FFF2-40B4-BE49-F238E27FC236}">
                  <a16:creationId xmlns:a16="http://schemas.microsoft.com/office/drawing/2014/main" id="{5FE0C29A-8294-4BED-A2BF-F65DE4558F47}"/>
                </a:ext>
              </a:extLst>
            </p:cNvPr>
            <p:cNvSpPr/>
            <p:nvPr/>
          </p:nvSpPr>
          <p:spPr>
            <a:xfrm>
              <a:off x="10317147" y="276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7" name="Rectangle 1826">
              <a:extLst>
                <a:ext uri="{FF2B5EF4-FFF2-40B4-BE49-F238E27FC236}">
                  <a16:creationId xmlns:a16="http://schemas.microsoft.com/office/drawing/2014/main" id="{0F15DE2D-D156-4D7E-B952-464CCDBE8787}"/>
                </a:ext>
              </a:extLst>
            </p:cNvPr>
            <p:cNvSpPr/>
            <p:nvPr/>
          </p:nvSpPr>
          <p:spPr>
            <a:xfrm>
              <a:off x="10316145" y="282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8" name="Rectangle 1827">
              <a:extLst>
                <a:ext uri="{FF2B5EF4-FFF2-40B4-BE49-F238E27FC236}">
                  <a16:creationId xmlns:a16="http://schemas.microsoft.com/office/drawing/2014/main" id="{A0078EF2-E321-4C39-B38E-135918A28187}"/>
                </a:ext>
              </a:extLst>
            </p:cNvPr>
            <p:cNvSpPr/>
            <p:nvPr/>
          </p:nvSpPr>
          <p:spPr>
            <a:xfrm>
              <a:off x="10261913" y="282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29" name="Rectangle 1828">
              <a:extLst>
                <a:ext uri="{FF2B5EF4-FFF2-40B4-BE49-F238E27FC236}">
                  <a16:creationId xmlns:a16="http://schemas.microsoft.com/office/drawing/2014/main" id="{30FE4501-656D-4DE4-A6D8-1BC7F2830D9D}"/>
                </a:ext>
              </a:extLst>
            </p:cNvPr>
            <p:cNvSpPr/>
            <p:nvPr/>
          </p:nvSpPr>
          <p:spPr>
            <a:xfrm>
              <a:off x="10376442" y="276178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0" name="Rectangle 1829">
              <a:extLst>
                <a:ext uri="{FF2B5EF4-FFF2-40B4-BE49-F238E27FC236}">
                  <a16:creationId xmlns:a16="http://schemas.microsoft.com/office/drawing/2014/main" id="{044E0674-A26A-4362-95BA-836A99E98E0E}"/>
                </a:ext>
              </a:extLst>
            </p:cNvPr>
            <p:cNvSpPr/>
            <p:nvPr/>
          </p:nvSpPr>
          <p:spPr>
            <a:xfrm>
              <a:off x="10431675" y="276178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1" name="Rectangle 1830">
              <a:extLst>
                <a:ext uri="{FF2B5EF4-FFF2-40B4-BE49-F238E27FC236}">
                  <a16:creationId xmlns:a16="http://schemas.microsoft.com/office/drawing/2014/main" id="{6D554B0F-EFA0-4A5A-A04B-A740C39978DB}"/>
                </a:ext>
              </a:extLst>
            </p:cNvPr>
            <p:cNvSpPr/>
            <p:nvPr/>
          </p:nvSpPr>
          <p:spPr>
            <a:xfrm>
              <a:off x="10430673" y="28220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2" name="Rectangle 1831">
              <a:extLst>
                <a:ext uri="{FF2B5EF4-FFF2-40B4-BE49-F238E27FC236}">
                  <a16:creationId xmlns:a16="http://schemas.microsoft.com/office/drawing/2014/main" id="{6C233B4E-070F-488C-916B-38BF37B510DD}"/>
                </a:ext>
              </a:extLst>
            </p:cNvPr>
            <p:cNvSpPr/>
            <p:nvPr/>
          </p:nvSpPr>
          <p:spPr>
            <a:xfrm>
              <a:off x="10376441" y="282201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3" name="Rectangle 1832">
              <a:extLst>
                <a:ext uri="{FF2B5EF4-FFF2-40B4-BE49-F238E27FC236}">
                  <a16:creationId xmlns:a16="http://schemas.microsoft.com/office/drawing/2014/main" id="{D33AB8BC-B137-4238-B945-D047267DF9EA}"/>
                </a:ext>
              </a:extLst>
            </p:cNvPr>
            <p:cNvSpPr/>
            <p:nvPr/>
          </p:nvSpPr>
          <p:spPr>
            <a:xfrm>
              <a:off x="10260912" y="28848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4" name="Rectangle 1833">
              <a:extLst>
                <a:ext uri="{FF2B5EF4-FFF2-40B4-BE49-F238E27FC236}">
                  <a16:creationId xmlns:a16="http://schemas.microsoft.com/office/drawing/2014/main" id="{21BE8EB1-52E9-4B46-952E-BB42D4B74C68}"/>
                </a:ext>
              </a:extLst>
            </p:cNvPr>
            <p:cNvSpPr/>
            <p:nvPr/>
          </p:nvSpPr>
          <p:spPr>
            <a:xfrm>
              <a:off x="10316145" y="28848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5" name="Rectangle 1834">
              <a:extLst>
                <a:ext uri="{FF2B5EF4-FFF2-40B4-BE49-F238E27FC236}">
                  <a16:creationId xmlns:a16="http://schemas.microsoft.com/office/drawing/2014/main" id="{51AAE757-8C77-411D-9D27-516A55605830}"/>
                </a:ext>
              </a:extLst>
            </p:cNvPr>
            <p:cNvSpPr/>
            <p:nvPr/>
          </p:nvSpPr>
          <p:spPr>
            <a:xfrm>
              <a:off x="10315143" y="29450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6" name="Rectangle 1835">
              <a:extLst>
                <a:ext uri="{FF2B5EF4-FFF2-40B4-BE49-F238E27FC236}">
                  <a16:creationId xmlns:a16="http://schemas.microsoft.com/office/drawing/2014/main" id="{3F27BB02-5B06-4949-9B60-7EDC2C1A0AA8}"/>
                </a:ext>
              </a:extLst>
            </p:cNvPr>
            <p:cNvSpPr/>
            <p:nvPr/>
          </p:nvSpPr>
          <p:spPr>
            <a:xfrm>
              <a:off x="10260911" y="29450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7" name="Rectangle 1836">
              <a:extLst>
                <a:ext uri="{FF2B5EF4-FFF2-40B4-BE49-F238E27FC236}">
                  <a16:creationId xmlns:a16="http://schemas.microsoft.com/office/drawing/2014/main" id="{C3FBC8D5-8CE3-4C75-BDAB-B13A98A8723C}"/>
                </a:ext>
              </a:extLst>
            </p:cNvPr>
            <p:cNvSpPr/>
            <p:nvPr/>
          </p:nvSpPr>
          <p:spPr>
            <a:xfrm>
              <a:off x="10375440" y="28848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8" name="Rectangle 1837">
              <a:extLst>
                <a:ext uri="{FF2B5EF4-FFF2-40B4-BE49-F238E27FC236}">
                  <a16:creationId xmlns:a16="http://schemas.microsoft.com/office/drawing/2014/main" id="{1A489D70-BB5F-446D-A91B-7985808EF614}"/>
                </a:ext>
              </a:extLst>
            </p:cNvPr>
            <p:cNvSpPr/>
            <p:nvPr/>
          </p:nvSpPr>
          <p:spPr>
            <a:xfrm>
              <a:off x="10430673" y="28848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39" name="Rectangle 1838">
              <a:extLst>
                <a:ext uri="{FF2B5EF4-FFF2-40B4-BE49-F238E27FC236}">
                  <a16:creationId xmlns:a16="http://schemas.microsoft.com/office/drawing/2014/main" id="{0B242EDD-EB0E-4F3D-B1E6-D35365738ED9}"/>
                </a:ext>
              </a:extLst>
            </p:cNvPr>
            <p:cNvSpPr/>
            <p:nvPr/>
          </p:nvSpPr>
          <p:spPr>
            <a:xfrm>
              <a:off x="10429671" y="29450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0" name="Rectangle 1839">
              <a:extLst>
                <a:ext uri="{FF2B5EF4-FFF2-40B4-BE49-F238E27FC236}">
                  <a16:creationId xmlns:a16="http://schemas.microsoft.com/office/drawing/2014/main" id="{7AAB6D14-9CF6-400E-B9CE-55DF2DD3DAE8}"/>
                </a:ext>
              </a:extLst>
            </p:cNvPr>
            <p:cNvSpPr/>
            <p:nvPr/>
          </p:nvSpPr>
          <p:spPr>
            <a:xfrm>
              <a:off x="10375439" y="29450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1" name="Rectangle 1840">
              <a:extLst>
                <a:ext uri="{FF2B5EF4-FFF2-40B4-BE49-F238E27FC236}">
                  <a16:creationId xmlns:a16="http://schemas.microsoft.com/office/drawing/2014/main" id="{1DE05D69-C172-41E2-A0B3-7E3CE007211F}"/>
                </a:ext>
              </a:extLst>
            </p:cNvPr>
            <p:cNvSpPr/>
            <p:nvPr/>
          </p:nvSpPr>
          <p:spPr>
            <a:xfrm>
              <a:off x="10086663" y="29450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2" name="Rectangle 1841">
              <a:extLst>
                <a:ext uri="{FF2B5EF4-FFF2-40B4-BE49-F238E27FC236}">
                  <a16:creationId xmlns:a16="http://schemas.microsoft.com/office/drawing/2014/main" id="{82C6265F-8FEE-48CC-98D8-E2D914C5DEC8}"/>
                </a:ext>
              </a:extLst>
            </p:cNvPr>
            <p:cNvSpPr/>
            <p:nvPr/>
          </p:nvSpPr>
          <p:spPr>
            <a:xfrm>
              <a:off x="10201617" y="30064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3" name="Rectangle 1842">
              <a:extLst>
                <a:ext uri="{FF2B5EF4-FFF2-40B4-BE49-F238E27FC236}">
                  <a16:creationId xmlns:a16="http://schemas.microsoft.com/office/drawing/2014/main" id="{0B18A8E1-1FFE-4876-9F48-C540B73EA757}"/>
                </a:ext>
              </a:extLst>
            </p:cNvPr>
            <p:cNvSpPr/>
            <p:nvPr/>
          </p:nvSpPr>
          <p:spPr>
            <a:xfrm>
              <a:off x="10147385" y="30064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4" name="Rectangle 1843">
              <a:extLst>
                <a:ext uri="{FF2B5EF4-FFF2-40B4-BE49-F238E27FC236}">
                  <a16:creationId xmlns:a16="http://schemas.microsoft.com/office/drawing/2014/main" id="{5C6EFCBE-2744-45B3-A84C-2B30EFC08C5C}"/>
                </a:ext>
              </a:extLst>
            </p:cNvPr>
            <p:cNvSpPr/>
            <p:nvPr/>
          </p:nvSpPr>
          <p:spPr>
            <a:xfrm>
              <a:off x="10315143" y="30064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5" name="Rectangle 1844">
              <a:extLst>
                <a:ext uri="{FF2B5EF4-FFF2-40B4-BE49-F238E27FC236}">
                  <a16:creationId xmlns:a16="http://schemas.microsoft.com/office/drawing/2014/main" id="{88558830-871B-4AF6-851A-74DFB6DFAAE2}"/>
                </a:ext>
              </a:extLst>
            </p:cNvPr>
            <p:cNvSpPr/>
            <p:nvPr/>
          </p:nvSpPr>
          <p:spPr>
            <a:xfrm>
              <a:off x="10260911" y="30064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6" name="Rectangle 1845">
              <a:extLst>
                <a:ext uri="{FF2B5EF4-FFF2-40B4-BE49-F238E27FC236}">
                  <a16:creationId xmlns:a16="http://schemas.microsoft.com/office/drawing/2014/main" id="{28F1E691-B067-464A-9A82-131731268021}"/>
                </a:ext>
              </a:extLst>
            </p:cNvPr>
            <p:cNvSpPr/>
            <p:nvPr/>
          </p:nvSpPr>
          <p:spPr>
            <a:xfrm>
              <a:off x="10429671" y="30064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7" name="Rectangle 1846">
              <a:extLst>
                <a:ext uri="{FF2B5EF4-FFF2-40B4-BE49-F238E27FC236}">
                  <a16:creationId xmlns:a16="http://schemas.microsoft.com/office/drawing/2014/main" id="{7DBAE69D-E415-45DE-8B21-D7E5B609D717}"/>
                </a:ext>
              </a:extLst>
            </p:cNvPr>
            <p:cNvSpPr/>
            <p:nvPr/>
          </p:nvSpPr>
          <p:spPr>
            <a:xfrm>
              <a:off x="10375439" y="30064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8" name="Rectangle 1847">
              <a:extLst>
                <a:ext uri="{FF2B5EF4-FFF2-40B4-BE49-F238E27FC236}">
                  <a16:creationId xmlns:a16="http://schemas.microsoft.com/office/drawing/2014/main" id="{A17F4D32-42EC-4D59-A82D-95857D04ADC5}"/>
                </a:ext>
              </a:extLst>
            </p:cNvPr>
            <p:cNvSpPr/>
            <p:nvPr/>
          </p:nvSpPr>
          <p:spPr>
            <a:xfrm>
              <a:off x="10086663" y="300641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49" name="Rectangle 1848">
              <a:extLst>
                <a:ext uri="{FF2B5EF4-FFF2-40B4-BE49-F238E27FC236}">
                  <a16:creationId xmlns:a16="http://schemas.microsoft.com/office/drawing/2014/main" id="{B83F20C7-E105-452A-8AF9-B65B1E35B238}"/>
                </a:ext>
              </a:extLst>
            </p:cNvPr>
            <p:cNvSpPr/>
            <p:nvPr/>
          </p:nvSpPr>
          <p:spPr>
            <a:xfrm>
              <a:off x="9749471"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0" name="Rectangle 1849">
              <a:extLst>
                <a:ext uri="{FF2B5EF4-FFF2-40B4-BE49-F238E27FC236}">
                  <a16:creationId xmlns:a16="http://schemas.microsoft.com/office/drawing/2014/main" id="{66F6A860-D0CD-4708-A42C-4C0FDC7C9E00}"/>
                </a:ext>
              </a:extLst>
            </p:cNvPr>
            <p:cNvSpPr/>
            <p:nvPr/>
          </p:nvSpPr>
          <p:spPr>
            <a:xfrm>
              <a:off x="9748469"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1" name="Rectangle 1850">
              <a:extLst>
                <a:ext uri="{FF2B5EF4-FFF2-40B4-BE49-F238E27FC236}">
                  <a16:creationId xmlns:a16="http://schemas.microsoft.com/office/drawing/2014/main" id="{0633F5BE-C77C-4391-AF9C-04A71421E4F3}"/>
                </a:ext>
              </a:extLst>
            </p:cNvPr>
            <p:cNvSpPr/>
            <p:nvPr/>
          </p:nvSpPr>
          <p:spPr>
            <a:xfrm>
              <a:off x="9748469"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2" name="Rectangle 1851">
              <a:extLst>
                <a:ext uri="{FF2B5EF4-FFF2-40B4-BE49-F238E27FC236}">
                  <a16:creationId xmlns:a16="http://schemas.microsoft.com/office/drawing/2014/main" id="{B1CFCE7F-13B0-4E23-9BF4-36DA64FF19B0}"/>
                </a:ext>
              </a:extLst>
            </p:cNvPr>
            <p:cNvSpPr/>
            <p:nvPr/>
          </p:nvSpPr>
          <p:spPr>
            <a:xfrm>
              <a:off x="9747467"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3" name="Rectangle 1852">
              <a:extLst>
                <a:ext uri="{FF2B5EF4-FFF2-40B4-BE49-F238E27FC236}">
                  <a16:creationId xmlns:a16="http://schemas.microsoft.com/office/drawing/2014/main" id="{E823C89F-E7A2-4F6D-BFF5-1CC49200EA34}"/>
                </a:ext>
              </a:extLst>
            </p:cNvPr>
            <p:cNvSpPr/>
            <p:nvPr/>
          </p:nvSpPr>
          <p:spPr>
            <a:xfrm>
              <a:off x="9807764" y="30666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4" name="Rectangle 1853">
              <a:extLst>
                <a:ext uri="{FF2B5EF4-FFF2-40B4-BE49-F238E27FC236}">
                  <a16:creationId xmlns:a16="http://schemas.microsoft.com/office/drawing/2014/main" id="{54362A1A-9426-4AAC-8528-0DD3B199CFD0}"/>
                </a:ext>
              </a:extLst>
            </p:cNvPr>
            <p:cNvSpPr/>
            <p:nvPr/>
          </p:nvSpPr>
          <p:spPr>
            <a:xfrm>
              <a:off x="9862997"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5" name="Rectangle 1854">
              <a:extLst>
                <a:ext uri="{FF2B5EF4-FFF2-40B4-BE49-F238E27FC236}">
                  <a16:creationId xmlns:a16="http://schemas.microsoft.com/office/drawing/2014/main" id="{F016EC83-67D9-4073-88CD-403ACAF507AE}"/>
                </a:ext>
              </a:extLst>
            </p:cNvPr>
            <p:cNvSpPr/>
            <p:nvPr/>
          </p:nvSpPr>
          <p:spPr>
            <a:xfrm>
              <a:off x="9861995"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6" name="Rectangle 1855">
              <a:extLst>
                <a:ext uri="{FF2B5EF4-FFF2-40B4-BE49-F238E27FC236}">
                  <a16:creationId xmlns:a16="http://schemas.microsoft.com/office/drawing/2014/main" id="{7687E913-248D-4CA4-B83B-56B8E07DBC74}"/>
                </a:ext>
              </a:extLst>
            </p:cNvPr>
            <p:cNvSpPr/>
            <p:nvPr/>
          </p:nvSpPr>
          <p:spPr>
            <a:xfrm>
              <a:off x="9807763" y="31268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7" name="Rectangle 1856">
              <a:extLst>
                <a:ext uri="{FF2B5EF4-FFF2-40B4-BE49-F238E27FC236}">
                  <a16:creationId xmlns:a16="http://schemas.microsoft.com/office/drawing/2014/main" id="{8FDA7F8E-5D64-493B-A850-CC8307893384}"/>
                </a:ext>
              </a:extLst>
            </p:cNvPr>
            <p:cNvSpPr/>
            <p:nvPr/>
          </p:nvSpPr>
          <p:spPr>
            <a:xfrm>
              <a:off x="9922292" y="306664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8" name="Rectangle 1857">
              <a:extLst>
                <a:ext uri="{FF2B5EF4-FFF2-40B4-BE49-F238E27FC236}">
                  <a16:creationId xmlns:a16="http://schemas.microsoft.com/office/drawing/2014/main" id="{59EA7490-018B-4F34-9D7A-F69B7DA20C91}"/>
                </a:ext>
              </a:extLst>
            </p:cNvPr>
            <p:cNvSpPr/>
            <p:nvPr/>
          </p:nvSpPr>
          <p:spPr>
            <a:xfrm>
              <a:off x="9977525"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9" name="Rectangle 1858">
              <a:extLst>
                <a:ext uri="{FF2B5EF4-FFF2-40B4-BE49-F238E27FC236}">
                  <a16:creationId xmlns:a16="http://schemas.microsoft.com/office/drawing/2014/main" id="{3762342D-D51F-4220-84C2-11F247F7CE75}"/>
                </a:ext>
              </a:extLst>
            </p:cNvPr>
            <p:cNvSpPr/>
            <p:nvPr/>
          </p:nvSpPr>
          <p:spPr>
            <a:xfrm>
              <a:off x="9976523"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0" name="Rectangle 1859">
              <a:extLst>
                <a:ext uri="{FF2B5EF4-FFF2-40B4-BE49-F238E27FC236}">
                  <a16:creationId xmlns:a16="http://schemas.microsoft.com/office/drawing/2014/main" id="{E1C26093-0F93-4585-AFD5-0CBF33C5FAA5}"/>
                </a:ext>
              </a:extLst>
            </p:cNvPr>
            <p:cNvSpPr/>
            <p:nvPr/>
          </p:nvSpPr>
          <p:spPr>
            <a:xfrm>
              <a:off x="9922291" y="312687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1" name="Rectangle 1860">
              <a:extLst>
                <a:ext uri="{FF2B5EF4-FFF2-40B4-BE49-F238E27FC236}">
                  <a16:creationId xmlns:a16="http://schemas.microsoft.com/office/drawing/2014/main" id="{EB348449-CFE1-4637-BF41-645FE83E8FAC}"/>
                </a:ext>
              </a:extLst>
            </p:cNvPr>
            <p:cNvSpPr/>
            <p:nvPr/>
          </p:nvSpPr>
          <p:spPr>
            <a:xfrm>
              <a:off x="9806762" y="318970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2" name="Rectangle 1861">
              <a:extLst>
                <a:ext uri="{FF2B5EF4-FFF2-40B4-BE49-F238E27FC236}">
                  <a16:creationId xmlns:a16="http://schemas.microsoft.com/office/drawing/2014/main" id="{35E7D665-857E-45A3-B0AA-0DFA330515D6}"/>
                </a:ext>
              </a:extLst>
            </p:cNvPr>
            <p:cNvSpPr/>
            <p:nvPr/>
          </p:nvSpPr>
          <p:spPr>
            <a:xfrm>
              <a:off x="9861995"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3" name="Rectangle 1862">
              <a:extLst>
                <a:ext uri="{FF2B5EF4-FFF2-40B4-BE49-F238E27FC236}">
                  <a16:creationId xmlns:a16="http://schemas.microsoft.com/office/drawing/2014/main" id="{ED9CDF2A-B3E8-4B3B-B17E-7A0120A22B24}"/>
                </a:ext>
              </a:extLst>
            </p:cNvPr>
            <p:cNvSpPr/>
            <p:nvPr/>
          </p:nvSpPr>
          <p:spPr>
            <a:xfrm>
              <a:off x="9860993"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4" name="Rectangle 1863">
              <a:extLst>
                <a:ext uri="{FF2B5EF4-FFF2-40B4-BE49-F238E27FC236}">
                  <a16:creationId xmlns:a16="http://schemas.microsoft.com/office/drawing/2014/main" id="{D19B0160-E355-4888-9BFF-C2CFA5EB0D2A}"/>
                </a:ext>
              </a:extLst>
            </p:cNvPr>
            <p:cNvSpPr/>
            <p:nvPr/>
          </p:nvSpPr>
          <p:spPr>
            <a:xfrm>
              <a:off x="9806761" y="32499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5" name="Rectangle 1864">
              <a:extLst>
                <a:ext uri="{FF2B5EF4-FFF2-40B4-BE49-F238E27FC236}">
                  <a16:creationId xmlns:a16="http://schemas.microsoft.com/office/drawing/2014/main" id="{513D7CBA-9AB3-47AB-BB4D-DEDFA12A1E40}"/>
                </a:ext>
              </a:extLst>
            </p:cNvPr>
            <p:cNvSpPr/>
            <p:nvPr/>
          </p:nvSpPr>
          <p:spPr>
            <a:xfrm>
              <a:off x="9921290" y="318970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6" name="Rectangle 1865">
              <a:extLst>
                <a:ext uri="{FF2B5EF4-FFF2-40B4-BE49-F238E27FC236}">
                  <a16:creationId xmlns:a16="http://schemas.microsoft.com/office/drawing/2014/main" id="{7CCE2119-B028-4992-93BD-2BC582CC220D}"/>
                </a:ext>
              </a:extLst>
            </p:cNvPr>
            <p:cNvSpPr/>
            <p:nvPr/>
          </p:nvSpPr>
          <p:spPr>
            <a:xfrm>
              <a:off x="9976523"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7" name="Rectangle 1866">
              <a:extLst>
                <a:ext uri="{FF2B5EF4-FFF2-40B4-BE49-F238E27FC236}">
                  <a16:creationId xmlns:a16="http://schemas.microsoft.com/office/drawing/2014/main" id="{AC069E10-0106-4CE5-A005-7D5C613E3434}"/>
                </a:ext>
              </a:extLst>
            </p:cNvPr>
            <p:cNvSpPr/>
            <p:nvPr/>
          </p:nvSpPr>
          <p:spPr>
            <a:xfrm>
              <a:off x="9975521"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8" name="Rectangle 1867">
              <a:extLst>
                <a:ext uri="{FF2B5EF4-FFF2-40B4-BE49-F238E27FC236}">
                  <a16:creationId xmlns:a16="http://schemas.microsoft.com/office/drawing/2014/main" id="{08D02ADB-A5FD-4674-86BC-A2BEB6EAB06D}"/>
                </a:ext>
              </a:extLst>
            </p:cNvPr>
            <p:cNvSpPr/>
            <p:nvPr/>
          </p:nvSpPr>
          <p:spPr>
            <a:xfrm>
              <a:off x="9921289" y="324992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69" name="Rectangle 1868">
              <a:extLst>
                <a:ext uri="{FF2B5EF4-FFF2-40B4-BE49-F238E27FC236}">
                  <a16:creationId xmlns:a16="http://schemas.microsoft.com/office/drawing/2014/main" id="{D8F61ACA-A782-4127-9D2B-1C2AB56E0ABF}"/>
                </a:ext>
              </a:extLst>
            </p:cNvPr>
            <p:cNvSpPr/>
            <p:nvPr/>
          </p:nvSpPr>
          <p:spPr>
            <a:xfrm>
              <a:off x="10033860"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0" name="Rectangle 1869">
              <a:extLst>
                <a:ext uri="{FF2B5EF4-FFF2-40B4-BE49-F238E27FC236}">
                  <a16:creationId xmlns:a16="http://schemas.microsoft.com/office/drawing/2014/main" id="{221A7460-1CC7-426D-8DA8-39DA1300ACC8}"/>
                </a:ext>
              </a:extLst>
            </p:cNvPr>
            <p:cNvSpPr/>
            <p:nvPr/>
          </p:nvSpPr>
          <p:spPr>
            <a:xfrm>
              <a:off x="10089093" y="3066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1" name="Rectangle 1870">
              <a:extLst>
                <a:ext uri="{FF2B5EF4-FFF2-40B4-BE49-F238E27FC236}">
                  <a16:creationId xmlns:a16="http://schemas.microsoft.com/office/drawing/2014/main" id="{D35475A8-26C8-4F28-BB3F-D3831C2E077F}"/>
                </a:ext>
              </a:extLst>
            </p:cNvPr>
            <p:cNvSpPr/>
            <p:nvPr/>
          </p:nvSpPr>
          <p:spPr>
            <a:xfrm>
              <a:off x="10088091" y="3126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2" name="Rectangle 1871">
              <a:extLst>
                <a:ext uri="{FF2B5EF4-FFF2-40B4-BE49-F238E27FC236}">
                  <a16:creationId xmlns:a16="http://schemas.microsoft.com/office/drawing/2014/main" id="{DE3C32A1-8B37-44A2-A1BB-BDD621021B46}"/>
                </a:ext>
              </a:extLst>
            </p:cNvPr>
            <p:cNvSpPr/>
            <p:nvPr/>
          </p:nvSpPr>
          <p:spPr>
            <a:xfrm>
              <a:off x="10033859"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3" name="Rectangle 1872">
              <a:extLst>
                <a:ext uri="{FF2B5EF4-FFF2-40B4-BE49-F238E27FC236}">
                  <a16:creationId xmlns:a16="http://schemas.microsoft.com/office/drawing/2014/main" id="{9BFD9152-613A-4E0F-B518-521AD132D8A5}"/>
                </a:ext>
              </a:extLst>
            </p:cNvPr>
            <p:cNvSpPr/>
            <p:nvPr/>
          </p:nvSpPr>
          <p:spPr>
            <a:xfrm>
              <a:off x="10148388"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4" name="Rectangle 1873">
              <a:extLst>
                <a:ext uri="{FF2B5EF4-FFF2-40B4-BE49-F238E27FC236}">
                  <a16:creationId xmlns:a16="http://schemas.microsoft.com/office/drawing/2014/main" id="{9A7EE3A8-6B5F-47C5-B8AD-6F7099631861}"/>
                </a:ext>
              </a:extLst>
            </p:cNvPr>
            <p:cNvSpPr/>
            <p:nvPr/>
          </p:nvSpPr>
          <p:spPr>
            <a:xfrm>
              <a:off x="10203621" y="3066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5" name="Rectangle 1874">
              <a:extLst>
                <a:ext uri="{FF2B5EF4-FFF2-40B4-BE49-F238E27FC236}">
                  <a16:creationId xmlns:a16="http://schemas.microsoft.com/office/drawing/2014/main" id="{44AA31F7-8AA4-4121-8C7E-D5D9340E980A}"/>
                </a:ext>
              </a:extLst>
            </p:cNvPr>
            <p:cNvSpPr/>
            <p:nvPr/>
          </p:nvSpPr>
          <p:spPr>
            <a:xfrm>
              <a:off x="10202619" y="3126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6" name="Rectangle 1875">
              <a:extLst>
                <a:ext uri="{FF2B5EF4-FFF2-40B4-BE49-F238E27FC236}">
                  <a16:creationId xmlns:a16="http://schemas.microsoft.com/office/drawing/2014/main" id="{79A4EC36-BA74-42FB-BDB3-9F96173822E2}"/>
                </a:ext>
              </a:extLst>
            </p:cNvPr>
            <p:cNvSpPr/>
            <p:nvPr/>
          </p:nvSpPr>
          <p:spPr>
            <a:xfrm>
              <a:off x="10148387"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7" name="Rectangle 1876">
              <a:extLst>
                <a:ext uri="{FF2B5EF4-FFF2-40B4-BE49-F238E27FC236}">
                  <a16:creationId xmlns:a16="http://schemas.microsoft.com/office/drawing/2014/main" id="{54308011-8D59-4430-A2D0-C7E3E6808799}"/>
                </a:ext>
              </a:extLst>
            </p:cNvPr>
            <p:cNvSpPr/>
            <p:nvPr/>
          </p:nvSpPr>
          <p:spPr>
            <a:xfrm>
              <a:off x="10032858"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8" name="Rectangle 1877">
              <a:extLst>
                <a:ext uri="{FF2B5EF4-FFF2-40B4-BE49-F238E27FC236}">
                  <a16:creationId xmlns:a16="http://schemas.microsoft.com/office/drawing/2014/main" id="{C6A68216-9039-4E63-AB3F-BEDE41546172}"/>
                </a:ext>
              </a:extLst>
            </p:cNvPr>
            <p:cNvSpPr/>
            <p:nvPr/>
          </p:nvSpPr>
          <p:spPr>
            <a:xfrm>
              <a:off x="10088091" y="3189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79" name="Rectangle 1878">
              <a:extLst>
                <a:ext uri="{FF2B5EF4-FFF2-40B4-BE49-F238E27FC236}">
                  <a16:creationId xmlns:a16="http://schemas.microsoft.com/office/drawing/2014/main" id="{A3D62893-D1F4-4327-B420-10DC13CA0702}"/>
                </a:ext>
              </a:extLst>
            </p:cNvPr>
            <p:cNvSpPr/>
            <p:nvPr/>
          </p:nvSpPr>
          <p:spPr>
            <a:xfrm>
              <a:off x="10087089" y="3249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0" name="Rectangle 1879">
              <a:extLst>
                <a:ext uri="{FF2B5EF4-FFF2-40B4-BE49-F238E27FC236}">
                  <a16:creationId xmlns:a16="http://schemas.microsoft.com/office/drawing/2014/main" id="{4820334B-3D78-484A-830F-BE0C723C5464}"/>
                </a:ext>
              </a:extLst>
            </p:cNvPr>
            <p:cNvSpPr/>
            <p:nvPr/>
          </p:nvSpPr>
          <p:spPr>
            <a:xfrm>
              <a:off x="10032857"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1" name="Rectangle 1880">
              <a:extLst>
                <a:ext uri="{FF2B5EF4-FFF2-40B4-BE49-F238E27FC236}">
                  <a16:creationId xmlns:a16="http://schemas.microsoft.com/office/drawing/2014/main" id="{2341DB0B-FCE8-41AB-BC31-50FA8B1F3A0B}"/>
                </a:ext>
              </a:extLst>
            </p:cNvPr>
            <p:cNvSpPr/>
            <p:nvPr/>
          </p:nvSpPr>
          <p:spPr>
            <a:xfrm>
              <a:off x="10147386"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2" name="Rectangle 1881">
              <a:extLst>
                <a:ext uri="{FF2B5EF4-FFF2-40B4-BE49-F238E27FC236}">
                  <a16:creationId xmlns:a16="http://schemas.microsoft.com/office/drawing/2014/main" id="{C621BDC5-79C0-4EA8-9357-F728DDF00536}"/>
                </a:ext>
              </a:extLst>
            </p:cNvPr>
            <p:cNvSpPr/>
            <p:nvPr/>
          </p:nvSpPr>
          <p:spPr>
            <a:xfrm>
              <a:off x="10202619" y="3189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3" name="Rectangle 1882">
              <a:extLst>
                <a:ext uri="{FF2B5EF4-FFF2-40B4-BE49-F238E27FC236}">
                  <a16:creationId xmlns:a16="http://schemas.microsoft.com/office/drawing/2014/main" id="{E628F6C4-AD69-4930-8D2B-B38AC5D79AC9}"/>
                </a:ext>
              </a:extLst>
            </p:cNvPr>
            <p:cNvSpPr/>
            <p:nvPr/>
          </p:nvSpPr>
          <p:spPr>
            <a:xfrm>
              <a:off x="10201617" y="3249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4" name="Rectangle 1883">
              <a:extLst>
                <a:ext uri="{FF2B5EF4-FFF2-40B4-BE49-F238E27FC236}">
                  <a16:creationId xmlns:a16="http://schemas.microsoft.com/office/drawing/2014/main" id="{AA6CE768-6E6C-4CAB-8EEF-EA4575593F37}"/>
                </a:ext>
              </a:extLst>
            </p:cNvPr>
            <p:cNvSpPr/>
            <p:nvPr/>
          </p:nvSpPr>
          <p:spPr>
            <a:xfrm>
              <a:off x="10147385"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5" name="Rectangle 1884">
              <a:extLst>
                <a:ext uri="{FF2B5EF4-FFF2-40B4-BE49-F238E27FC236}">
                  <a16:creationId xmlns:a16="http://schemas.microsoft.com/office/drawing/2014/main" id="{F5DA5D0D-648E-4D39-8AB5-9BE2D543430A}"/>
                </a:ext>
              </a:extLst>
            </p:cNvPr>
            <p:cNvSpPr/>
            <p:nvPr/>
          </p:nvSpPr>
          <p:spPr>
            <a:xfrm>
              <a:off x="10261914"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6" name="Rectangle 1885">
              <a:extLst>
                <a:ext uri="{FF2B5EF4-FFF2-40B4-BE49-F238E27FC236}">
                  <a16:creationId xmlns:a16="http://schemas.microsoft.com/office/drawing/2014/main" id="{7ED06E02-3097-419F-99C0-81601A62397F}"/>
                </a:ext>
              </a:extLst>
            </p:cNvPr>
            <p:cNvSpPr/>
            <p:nvPr/>
          </p:nvSpPr>
          <p:spPr>
            <a:xfrm>
              <a:off x="10317147" y="3066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7" name="Rectangle 1886">
              <a:extLst>
                <a:ext uri="{FF2B5EF4-FFF2-40B4-BE49-F238E27FC236}">
                  <a16:creationId xmlns:a16="http://schemas.microsoft.com/office/drawing/2014/main" id="{A011114A-91FD-48BB-9785-8ECF3FCCB956}"/>
                </a:ext>
              </a:extLst>
            </p:cNvPr>
            <p:cNvSpPr/>
            <p:nvPr/>
          </p:nvSpPr>
          <p:spPr>
            <a:xfrm>
              <a:off x="10316145" y="3126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8" name="Rectangle 1887">
              <a:extLst>
                <a:ext uri="{FF2B5EF4-FFF2-40B4-BE49-F238E27FC236}">
                  <a16:creationId xmlns:a16="http://schemas.microsoft.com/office/drawing/2014/main" id="{50275060-F34E-44CC-8E75-679A7D8F4078}"/>
                </a:ext>
              </a:extLst>
            </p:cNvPr>
            <p:cNvSpPr/>
            <p:nvPr/>
          </p:nvSpPr>
          <p:spPr>
            <a:xfrm>
              <a:off x="10261913"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89" name="Rectangle 1888">
              <a:extLst>
                <a:ext uri="{FF2B5EF4-FFF2-40B4-BE49-F238E27FC236}">
                  <a16:creationId xmlns:a16="http://schemas.microsoft.com/office/drawing/2014/main" id="{70783873-E3A8-428B-B2B2-B27F58A94722}"/>
                </a:ext>
              </a:extLst>
            </p:cNvPr>
            <p:cNvSpPr/>
            <p:nvPr/>
          </p:nvSpPr>
          <p:spPr>
            <a:xfrm>
              <a:off x="10376442" y="306664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0" name="Rectangle 1889">
              <a:extLst>
                <a:ext uri="{FF2B5EF4-FFF2-40B4-BE49-F238E27FC236}">
                  <a16:creationId xmlns:a16="http://schemas.microsoft.com/office/drawing/2014/main" id="{327D4B89-F694-4AC1-9BDA-386047A60E77}"/>
                </a:ext>
              </a:extLst>
            </p:cNvPr>
            <p:cNvSpPr/>
            <p:nvPr/>
          </p:nvSpPr>
          <p:spPr>
            <a:xfrm>
              <a:off x="10431675" y="306664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1" name="Rectangle 1890">
              <a:extLst>
                <a:ext uri="{FF2B5EF4-FFF2-40B4-BE49-F238E27FC236}">
                  <a16:creationId xmlns:a16="http://schemas.microsoft.com/office/drawing/2014/main" id="{C0C25948-C60F-4AE8-AB70-B04CD26369E8}"/>
                </a:ext>
              </a:extLst>
            </p:cNvPr>
            <p:cNvSpPr/>
            <p:nvPr/>
          </p:nvSpPr>
          <p:spPr>
            <a:xfrm>
              <a:off x="10430673" y="312686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2" name="Rectangle 1891">
              <a:extLst>
                <a:ext uri="{FF2B5EF4-FFF2-40B4-BE49-F238E27FC236}">
                  <a16:creationId xmlns:a16="http://schemas.microsoft.com/office/drawing/2014/main" id="{9DBB98AF-16EA-4E51-9643-7172425875A0}"/>
                </a:ext>
              </a:extLst>
            </p:cNvPr>
            <p:cNvSpPr/>
            <p:nvPr/>
          </p:nvSpPr>
          <p:spPr>
            <a:xfrm>
              <a:off x="10376441" y="31268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3" name="Rectangle 1892">
              <a:extLst>
                <a:ext uri="{FF2B5EF4-FFF2-40B4-BE49-F238E27FC236}">
                  <a16:creationId xmlns:a16="http://schemas.microsoft.com/office/drawing/2014/main" id="{35122A40-1CD0-43B8-A296-8BBB21BA6422}"/>
                </a:ext>
              </a:extLst>
            </p:cNvPr>
            <p:cNvSpPr/>
            <p:nvPr/>
          </p:nvSpPr>
          <p:spPr>
            <a:xfrm>
              <a:off x="10260912"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4" name="Rectangle 1893">
              <a:extLst>
                <a:ext uri="{FF2B5EF4-FFF2-40B4-BE49-F238E27FC236}">
                  <a16:creationId xmlns:a16="http://schemas.microsoft.com/office/drawing/2014/main" id="{606EE511-7D2C-4569-A97B-00409684AC1F}"/>
                </a:ext>
              </a:extLst>
            </p:cNvPr>
            <p:cNvSpPr/>
            <p:nvPr/>
          </p:nvSpPr>
          <p:spPr>
            <a:xfrm>
              <a:off x="10316145" y="3189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5" name="Rectangle 1894">
              <a:extLst>
                <a:ext uri="{FF2B5EF4-FFF2-40B4-BE49-F238E27FC236}">
                  <a16:creationId xmlns:a16="http://schemas.microsoft.com/office/drawing/2014/main" id="{6A1FAB67-449D-4FF6-BE78-E9E495B3746A}"/>
                </a:ext>
              </a:extLst>
            </p:cNvPr>
            <p:cNvSpPr/>
            <p:nvPr/>
          </p:nvSpPr>
          <p:spPr>
            <a:xfrm>
              <a:off x="10315143" y="3249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6" name="Rectangle 1895">
              <a:extLst>
                <a:ext uri="{FF2B5EF4-FFF2-40B4-BE49-F238E27FC236}">
                  <a16:creationId xmlns:a16="http://schemas.microsoft.com/office/drawing/2014/main" id="{7AB55111-BA27-40DD-8418-2F3C671D30FE}"/>
                </a:ext>
              </a:extLst>
            </p:cNvPr>
            <p:cNvSpPr/>
            <p:nvPr/>
          </p:nvSpPr>
          <p:spPr>
            <a:xfrm>
              <a:off x="10260911"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7" name="Rectangle 1896">
              <a:extLst>
                <a:ext uri="{FF2B5EF4-FFF2-40B4-BE49-F238E27FC236}">
                  <a16:creationId xmlns:a16="http://schemas.microsoft.com/office/drawing/2014/main" id="{DBFDB067-5F33-41E2-BBCA-94B9A700416E}"/>
                </a:ext>
              </a:extLst>
            </p:cNvPr>
            <p:cNvSpPr/>
            <p:nvPr/>
          </p:nvSpPr>
          <p:spPr>
            <a:xfrm>
              <a:off x="10375440" y="318969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8" name="Rectangle 1897">
              <a:extLst>
                <a:ext uri="{FF2B5EF4-FFF2-40B4-BE49-F238E27FC236}">
                  <a16:creationId xmlns:a16="http://schemas.microsoft.com/office/drawing/2014/main" id="{AF80ED0A-3728-4512-81C9-B44C5FD91623}"/>
                </a:ext>
              </a:extLst>
            </p:cNvPr>
            <p:cNvSpPr/>
            <p:nvPr/>
          </p:nvSpPr>
          <p:spPr>
            <a:xfrm>
              <a:off x="10430673" y="318969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99" name="Rectangle 1898">
              <a:extLst>
                <a:ext uri="{FF2B5EF4-FFF2-40B4-BE49-F238E27FC236}">
                  <a16:creationId xmlns:a16="http://schemas.microsoft.com/office/drawing/2014/main" id="{CA43C5E6-715F-4CA0-8170-B9E95CC27354}"/>
                </a:ext>
              </a:extLst>
            </p:cNvPr>
            <p:cNvSpPr/>
            <p:nvPr/>
          </p:nvSpPr>
          <p:spPr>
            <a:xfrm>
              <a:off x="10429671" y="324992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0" name="Rectangle 1899">
              <a:extLst>
                <a:ext uri="{FF2B5EF4-FFF2-40B4-BE49-F238E27FC236}">
                  <a16:creationId xmlns:a16="http://schemas.microsoft.com/office/drawing/2014/main" id="{E48385DB-B5F6-4173-80B5-E8D489543E83}"/>
                </a:ext>
              </a:extLst>
            </p:cNvPr>
            <p:cNvSpPr/>
            <p:nvPr/>
          </p:nvSpPr>
          <p:spPr>
            <a:xfrm>
              <a:off x="10375439" y="324992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1" name="Rectangle 1900">
              <a:extLst>
                <a:ext uri="{FF2B5EF4-FFF2-40B4-BE49-F238E27FC236}">
                  <a16:creationId xmlns:a16="http://schemas.microsoft.com/office/drawing/2014/main" id="{B1A42C19-F5AC-4539-97E1-BE7AFA986C19}"/>
                </a:ext>
              </a:extLst>
            </p:cNvPr>
            <p:cNvSpPr/>
            <p:nvPr/>
          </p:nvSpPr>
          <p:spPr>
            <a:xfrm>
              <a:off x="9749656" y="33113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2" name="Rectangle 1901">
              <a:extLst>
                <a:ext uri="{FF2B5EF4-FFF2-40B4-BE49-F238E27FC236}">
                  <a16:creationId xmlns:a16="http://schemas.microsoft.com/office/drawing/2014/main" id="{ED27ACED-781C-4F0E-920A-40D75C4DC29C}"/>
                </a:ext>
              </a:extLst>
            </p:cNvPr>
            <p:cNvSpPr/>
            <p:nvPr/>
          </p:nvSpPr>
          <p:spPr>
            <a:xfrm>
              <a:off x="9748654" y="33715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3" name="Rectangle 1902">
              <a:extLst>
                <a:ext uri="{FF2B5EF4-FFF2-40B4-BE49-F238E27FC236}">
                  <a16:creationId xmlns:a16="http://schemas.microsoft.com/office/drawing/2014/main" id="{44930CD0-1356-4776-8F95-E014F1638571}"/>
                </a:ext>
              </a:extLst>
            </p:cNvPr>
            <p:cNvSpPr/>
            <p:nvPr/>
          </p:nvSpPr>
          <p:spPr>
            <a:xfrm>
              <a:off x="9748654" y="34343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4" name="Rectangle 1903">
              <a:extLst>
                <a:ext uri="{FF2B5EF4-FFF2-40B4-BE49-F238E27FC236}">
                  <a16:creationId xmlns:a16="http://schemas.microsoft.com/office/drawing/2014/main" id="{D061BFB0-19CD-4DE6-AC5B-A44B7179CDB7}"/>
                </a:ext>
              </a:extLst>
            </p:cNvPr>
            <p:cNvSpPr/>
            <p:nvPr/>
          </p:nvSpPr>
          <p:spPr>
            <a:xfrm>
              <a:off x="9747652" y="34946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5" name="Rectangle 1904">
              <a:extLst>
                <a:ext uri="{FF2B5EF4-FFF2-40B4-BE49-F238E27FC236}">
                  <a16:creationId xmlns:a16="http://schemas.microsoft.com/office/drawing/2014/main" id="{4BEAC14F-E7FB-4843-8058-3C900A438925}"/>
                </a:ext>
              </a:extLst>
            </p:cNvPr>
            <p:cNvSpPr/>
            <p:nvPr/>
          </p:nvSpPr>
          <p:spPr>
            <a:xfrm>
              <a:off x="9748406" y="35548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6" name="Rectangle 1905">
              <a:extLst>
                <a:ext uri="{FF2B5EF4-FFF2-40B4-BE49-F238E27FC236}">
                  <a16:creationId xmlns:a16="http://schemas.microsoft.com/office/drawing/2014/main" id="{9A3F194E-00C6-439F-9883-97B432DFFBE9}"/>
                </a:ext>
              </a:extLst>
            </p:cNvPr>
            <p:cNvSpPr/>
            <p:nvPr/>
          </p:nvSpPr>
          <p:spPr>
            <a:xfrm>
              <a:off x="9747404" y="36150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7" name="Rectangle 1906">
              <a:extLst>
                <a:ext uri="{FF2B5EF4-FFF2-40B4-BE49-F238E27FC236}">
                  <a16:creationId xmlns:a16="http://schemas.microsoft.com/office/drawing/2014/main" id="{BEB01C78-BC7D-4026-9421-C170532CE4AF}"/>
                </a:ext>
              </a:extLst>
            </p:cNvPr>
            <p:cNvSpPr/>
            <p:nvPr/>
          </p:nvSpPr>
          <p:spPr>
            <a:xfrm>
              <a:off x="9747404" y="36778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8" name="Rectangle 1907">
              <a:extLst>
                <a:ext uri="{FF2B5EF4-FFF2-40B4-BE49-F238E27FC236}">
                  <a16:creationId xmlns:a16="http://schemas.microsoft.com/office/drawing/2014/main" id="{CF0961A1-36DA-41F0-8FEB-87049A8C0065}"/>
                </a:ext>
              </a:extLst>
            </p:cNvPr>
            <p:cNvSpPr/>
            <p:nvPr/>
          </p:nvSpPr>
          <p:spPr>
            <a:xfrm>
              <a:off x="9746402" y="37381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09" name="Rectangle 1908">
              <a:extLst>
                <a:ext uri="{FF2B5EF4-FFF2-40B4-BE49-F238E27FC236}">
                  <a16:creationId xmlns:a16="http://schemas.microsoft.com/office/drawing/2014/main" id="{F595FC9A-459D-4F06-9C79-04E3A7211967}"/>
                </a:ext>
              </a:extLst>
            </p:cNvPr>
            <p:cNvSpPr/>
            <p:nvPr/>
          </p:nvSpPr>
          <p:spPr>
            <a:xfrm>
              <a:off x="9807949" y="33113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0" name="Rectangle 1909">
              <a:extLst>
                <a:ext uri="{FF2B5EF4-FFF2-40B4-BE49-F238E27FC236}">
                  <a16:creationId xmlns:a16="http://schemas.microsoft.com/office/drawing/2014/main" id="{2DF77DA1-3685-4F1B-99ED-987FDE2C3BBF}"/>
                </a:ext>
              </a:extLst>
            </p:cNvPr>
            <p:cNvSpPr/>
            <p:nvPr/>
          </p:nvSpPr>
          <p:spPr>
            <a:xfrm>
              <a:off x="9863182" y="33113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1" name="Rectangle 1910">
              <a:extLst>
                <a:ext uri="{FF2B5EF4-FFF2-40B4-BE49-F238E27FC236}">
                  <a16:creationId xmlns:a16="http://schemas.microsoft.com/office/drawing/2014/main" id="{77291A20-9B88-43DB-BDC0-849318B02B85}"/>
                </a:ext>
              </a:extLst>
            </p:cNvPr>
            <p:cNvSpPr/>
            <p:nvPr/>
          </p:nvSpPr>
          <p:spPr>
            <a:xfrm>
              <a:off x="9862180" y="33715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2" name="Rectangle 1911">
              <a:extLst>
                <a:ext uri="{FF2B5EF4-FFF2-40B4-BE49-F238E27FC236}">
                  <a16:creationId xmlns:a16="http://schemas.microsoft.com/office/drawing/2014/main" id="{3BED568F-5BD7-4816-AC19-8E96BD9F6406}"/>
                </a:ext>
              </a:extLst>
            </p:cNvPr>
            <p:cNvSpPr/>
            <p:nvPr/>
          </p:nvSpPr>
          <p:spPr>
            <a:xfrm>
              <a:off x="9807948" y="33715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3" name="Rectangle 1912">
              <a:extLst>
                <a:ext uri="{FF2B5EF4-FFF2-40B4-BE49-F238E27FC236}">
                  <a16:creationId xmlns:a16="http://schemas.microsoft.com/office/drawing/2014/main" id="{844D3DE1-4BAB-4589-B2F8-C8DA60BFCBC3}"/>
                </a:ext>
              </a:extLst>
            </p:cNvPr>
            <p:cNvSpPr/>
            <p:nvPr/>
          </p:nvSpPr>
          <p:spPr>
            <a:xfrm>
              <a:off x="9922477" y="331132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4" name="Rectangle 1913">
              <a:extLst>
                <a:ext uri="{FF2B5EF4-FFF2-40B4-BE49-F238E27FC236}">
                  <a16:creationId xmlns:a16="http://schemas.microsoft.com/office/drawing/2014/main" id="{23727C8A-BD7A-4A7C-9EE8-7134343B9ABD}"/>
                </a:ext>
              </a:extLst>
            </p:cNvPr>
            <p:cNvSpPr/>
            <p:nvPr/>
          </p:nvSpPr>
          <p:spPr>
            <a:xfrm>
              <a:off x="9977710" y="331132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5" name="Rectangle 1914">
              <a:extLst>
                <a:ext uri="{FF2B5EF4-FFF2-40B4-BE49-F238E27FC236}">
                  <a16:creationId xmlns:a16="http://schemas.microsoft.com/office/drawing/2014/main" id="{CBECF1E1-33E1-4770-9084-947856D10AEF}"/>
                </a:ext>
              </a:extLst>
            </p:cNvPr>
            <p:cNvSpPr/>
            <p:nvPr/>
          </p:nvSpPr>
          <p:spPr>
            <a:xfrm>
              <a:off x="9976708" y="337154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6" name="Rectangle 1915">
              <a:extLst>
                <a:ext uri="{FF2B5EF4-FFF2-40B4-BE49-F238E27FC236}">
                  <a16:creationId xmlns:a16="http://schemas.microsoft.com/office/drawing/2014/main" id="{88243955-49A8-400D-B7A9-5FE1E87AF435}"/>
                </a:ext>
              </a:extLst>
            </p:cNvPr>
            <p:cNvSpPr/>
            <p:nvPr/>
          </p:nvSpPr>
          <p:spPr>
            <a:xfrm>
              <a:off x="9922476" y="337154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7" name="Rectangle 1916">
              <a:extLst>
                <a:ext uri="{FF2B5EF4-FFF2-40B4-BE49-F238E27FC236}">
                  <a16:creationId xmlns:a16="http://schemas.microsoft.com/office/drawing/2014/main" id="{57EC369D-F21B-43C0-938C-C29FBAA1159C}"/>
                </a:ext>
              </a:extLst>
            </p:cNvPr>
            <p:cNvSpPr/>
            <p:nvPr/>
          </p:nvSpPr>
          <p:spPr>
            <a:xfrm>
              <a:off x="9806947" y="3434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8" name="Rectangle 1917">
              <a:extLst>
                <a:ext uri="{FF2B5EF4-FFF2-40B4-BE49-F238E27FC236}">
                  <a16:creationId xmlns:a16="http://schemas.microsoft.com/office/drawing/2014/main" id="{C34858F9-3EA6-47FE-9698-2C38C23ED328}"/>
                </a:ext>
              </a:extLst>
            </p:cNvPr>
            <p:cNvSpPr/>
            <p:nvPr/>
          </p:nvSpPr>
          <p:spPr>
            <a:xfrm>
              <a:off x="9862180" y="34343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19" name="Rectangle 1918">
              <a:extLst>
                <a:ext uri="{FF2B5EF4-FFF2-40B4-BE49-F238E27FC236}">
                  <a16:creationId xmlns:a16="http://schemas.microsoft.com/office/drawing/2014/main" id="{DB483104-136C-49E4-84C2-60E5C326E9C8}"/>
                </a:ext>
              </a:extLst>
            </p:cNvPr>
            <p:cNvSpPr/>
            <p:nvPr/>
          </p:nvSpPr>
          <p:spPr>
            <a:xfrm>
              <a:off x="9861178" y="34946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0" name="Rectangle 1919">
              <a:extLst>
                <a:ext uri="{FF2B5EF4-FFF2-40B4-BE49-F238E27FC236}">
                  <a16:creationId xmlns:a16="http://schemas.microsoft.com/office/drawing/2014/main" id="{754B9039-D8D1-4FE9-85AF-D145BF26B47D}"/>
                </a:ext>
              </a:extLst>
            </p:cNvPr>
            <p:cNvSpPr/>
            <p:nvPr/>
          </p:nvSpPr>
          <p:spPr>
            <a:xfrm>
              <a:off x="9806946" y="34946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1" name="Rectangle 1920">
              <a:extLst>
                <a:ext uri="{FF2B5EF4-FFF2-40B4-BE49-F238E27FC236}">
                  <a16:creationId xmlns:a16="http://schemas.microsoft.com/office/drawing/2014/main" id="{06F3C509-E07A-4F0C-82F4-13492ADC6783}"/>
                </a:ext>
              </a:extLst>
            </p:cNvPr>
            <p:cNvSpPr/>
            <p:nvPr/>
          </p:nvSpPr>
          <p:spPr>
            <a:xfrm>
              <a:off x="9921475" y="343437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2" name="Rectangle 1921">
              <a:extLst>
                <a:ext uri="{FF2B5EF4-FFF2-40B4-BE49-F238E27FC236}">
                  <a16:creationId xmlns:a16="http://schemas.microsoft.com/office/drawing/2014/main" id="{7DB25BC5-AA7D-42E3-89F7-1EAEBCC4E117}"/>
                </a:ext>
              </a:extLst>
            </p:cNvPr>
            <p:cNvSpPr/>
            <p:nvPr/>
          </p:nvSpPr>
          <p:spPr>
            <a:xfrm>
              <a:off x="9976708" y="34343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3" name="Rectangle 1922">
              <a:extLst>
                <a:ext uri="{FF2B5EF4-FFF2-40B4-BE49-F238E27FC236}">
                  <a16:creationId xmlns:a16="http://schemas.microsoft.com/office/drawing/2014/main" id="{B00F0426-91E1-4CAB-8151-5B1230D4A7BA}"/>
                </a:ext>
              </a:extLst>
            </p:cNvPr>
            <p:cNvSpPr/>
            <p:nvPr/>
          </p:nvSpPr>
          <p:spPr>
            <a:xfrm>
              <a:off x="9975706" y="34946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4" name="Rectangle 1923">
              <a:extLst>
                <a:ext uri="{FF2B5EF4-FFF2-40B4-BE49-F238E27FC236}">
                  <a16:creationId xmlns:a16="http://schemas.microsoft.com/office/drawing/2014/main" id="{0861D591-2576-4D44-B9E2-FFDD02D98718}"/>
                </a:ext>
              </a:extLst>
            </p:cNvPr>
            <p:cNvSpPr/>
            <p:nvPr/>
          </p:nvSpPr>
          <p:spPr>
            <a:xfrm>
              <a:off x="9921474" y="34946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5" name="Rectangle 1924">
              <a:extLst>
                <a:ext uri="{FF2B5EF4-FFF2-40B4-BE49-F238E27FC236}">
                  <a16:creationId xmlns:a16="http://schemas.microsoft.com/office/drawing/2014/main" id="{01DD7FCC-337B-4DA9-B284-E4DB51E08F91}"/>
                </a:ext>
              </a:extLst>
            </p:cNvPr>
            <p:cNvSpPr/>
            <p:nvPr/>
          </p:nvSpPr>
          <p:spPr>
            <a:xfrm>
              <a:off x="9806699" y="35548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6" name="Rectangle 1925">
              <a:extLst>
                <a:ext uri="{FF2B5EF4-FFF2-40B4-BE49-F238E27FC236}">
                  <a16:creationId xmlns:a16="http://schemas.microsoft.com/office/drawing/2014/main" id="{065C1462-74C5-49E9-8A37-D1186269FA09}"/>
                </a:ext>
              </a:extLst>
            </p:cNvPr>
            <p:cNvSpPr/>
            <p:nvPr/>
          </p:nvSpPr>
          <p:spPr>
            <a:xfrm>
              <a:off x="9861932" y="35548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7" name="Rectangle 1926">
              <a:extLst>
                <a:ext uri="{FF2B5EF4-FFF2-40B4-BE49-F238E27FC236}">
                  <a16:creationId xmlns:a16="http://schemas.microsoft.com/office/drawing/2014/main" id="{C6D9305D-EF89-4A30-AF04-63B4B6B7EF04}"/>
                </a:ext>
              </a:extLst>
            </p:cNvPr>
            <p:cNvSpPr/>
            <p:nvPr/>
          </p:nvSpPr>
          <p:spPr>
            <a:xfrm>
              <a:off x="9860930" y="36150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8" name="Rectangle 1927">
              <a:extLst>
                <a:ext uri="{FF2B5EF4-FFF2-40B4-BE49-F238E27FC236}">
                  <a16:creationId xmlns:a16="http://schemas.microsoft.com/office/drawing/2014/main" id="{DF6E2CF8-57E7-4DD7-B11B-B38C1DD68E67}"/>
                </a:ext>
              </a:extLst>
            </p:cNvPr>
            <p:cNvSpPr/>
            <p:nvPr/>
          </p:nvSpPr>
          <p:spPr>
            <a:xfrm>
              <a:off x="9806698" y="36150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29" name="Rectangle 1928">
              <a:extLst>
                <a:ext uri="{FF2B5EF4-FFF2-40B4-BE49-F238E27FC236}">
                  <a16:creationId xmlns:a16="http://schemas.microsoft.com/office/drawing/2014/main" id="{C67C63B7-036F-457E-B501-2B5D102B6EBE}"/>
                </a:ext>
              </a:extLst>
            </p:cNvPr>
            <p:cNvSpPr/>
            <p:nvPr/>
          </p:nvSpPr>
          <p:spPr>
            <a:xfrm>
              <a:off x="9921227" y="355483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0" name="Rectangle 1929">
              <a:extLst>
                <a:ext uri="{FF2B5EF4-FFF2-40B4-BE49-F238E27FC236}">
                  <a16:creationId xmlns:a16="http://schemas.microsoft.com/office/drawing/2014/main" id="{D488BA73-AB98-4D10-8E16-19D969C2B5A6}"/>
                </a:ext>
              </a:extLst>
            </p:cNvPr>
            <p:cNvSpPr/>
            <p:nvPr/>
          </p:nvSpPr>
          <p:spPr>
            <a:xfrm>
              <a:off x="9976460" y="355483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1" name="Rectangle 1930">
              <a:extLst>
                <a:ext uri="{FF2B5EF4-FFF2-40B4-BE49-F238E27FC236}">
                  <a16:creationId xmlns:a16="http://schemas.microsoft.com/office/drawing/2014/main" id="{50468D3E-C098-47E5-8F86-262FD3DD2FC6}"/>
                </a:ext>
              </a:extLst>
            </p:cNvPr>
            <p:cNvSpPr/>
            <p:nvPr/>
          </p:nvSpPr>
          <p:spPr>
            <a:xfrm>
              <a:off x="9975458" y="361505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2" name="Rectangle 1931">
              <a:extLst>
                <a:ext uri="{FF2B5EF4-FFF2-40B4-BE49-F238E27FC236}">
                  <a16:creationId xmlns:a16="http://schemas.microsoft.com/office/drawing/2014/main" id="{96423402-7A67-4317-B6CC-F1D2EFA6A54E}"/>
                </a:ext>
              </a:extLst>
            </p:cNvPr>
            <p:cNvSpPr/>
            <p:nvPr/>
          </p:nvSpPr>
          <p:spPr>
            <a:xfrm>
              <a:off x="9921226" y="36150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3" name="Rectangle 1932">
              <a:extLst>
                <a:ext uri="{FF2B5EF4-FFF2-40B4-BE49-F238E27FC236}">
                  <a16:creationId xmlns:a16="http://schemas.microsoft.com/office/drawing/2014/main" id="{8089C175-F1AC-44DB-A6C1-0CC042195BB8}"/>
                </a:ext>
              </a:extLst>
            </p:cNvPr>
            <p:cNvSpPr/>
            <p:nvPr/>
          </p:nvSpPr>
          <p:spPr>
            <a:xfrm>
              <a:off x="9805697" y="3677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4" name="Rectangle 1933">
              <a:extLst>
                <a:ext uri="{FF2B5EF4-FFF2-40B4-BE49-F238E27FC236}">
                  <a16:creationId xmlns:a16="http://schemas.microsoft.com/office/drawing/2014/main" id="{0EB6BEFD-4F53-4B4C-8A3A-BF52238C539D}"/>
                </a:ext>
              </a:extLst>
            </p:cNvPr>
            <p:cNvSpPr/>
            <p:nvPr/>
          </p:nvSpPr>
          <p:spPr>
            <a:xfrm>
              <a:off x="9860930" y="36778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5" name="Rectangle 1934">
              <a:extLst>
                <a:ext uri="{FF2B5EF4-FFF2-40B4-BE49-F238E27FC236}">
                  <a16:creationId xmlns:a16="http://schemas.microsoft.com/office/drawing/2014/main" id="{358F4384-AAEF-4A50-853B-60F90F205997}"/>
                </a:ext>
              </a:extLst>
            </p:cNvPr>
            <p:cNvSpPr/>
            <p:nvPr/>
          </p:nvSpPr>
          <p:spPr>
            <a:xfrm>
              <a:off x="9859928" y="37381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6" name="Rectangle 1935">
              <a:extLst>
                <a:ext uri="{FF2B5EF4-FFF2-40B4-BE49-F238E27FC236}">
                  <a16:creationId xmlns:a16="http://schemas.microsoft.com/office/drawing/2014/main" id="{63E87CA4-B145-4AEC-8010-699BD46D9DF1}"/>
                </a:ext>
              </a:extLst>
            </p:cNvPr>
            <p:cNvSpPr/>
            <p:nvPr/>
          </p:nvSpPr>
          <p:spPr>
            <a:xfrm>
              <a:off x="9805696" y="37381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7" name="Rectangle 1936">
              <a:extLst>
                <a:ext uri="{FF2B5EF4-FFF2-40B4-BE49-F238E27FC236}">
                  <a16:creationId xmlns:a16="http://schemas.microsoft.com/office/drawing/2014/main" id="{7933E229-A1B1-4F3E-BD16-8DFAA6664BEE}"/>
                </a:ext>
              </a:extLst>
            </p:cNvPr>
            <p:cNvSpPr/>
            <p:nvPr/>
          </p:nvSpPr>
          <p:spPr>
            <a:xfrm>
              <a:off x="9920225" y="367788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8" name="Rectangle 1937">
              <a:extLst>
                <a:ext uri="{FF2B5EF4-FFF2-40B4-BE49-F238E27FC236}">
                  <a16:creationId xmlns:a16="http://schemas.microsoft.com/office/drawing/2014/main" id="{FC5E9E31-240A-44E2-8094-408D65DF85F3}"/>
                </a:ext>
              </a:extLst>
            </p:cNvPr>
            <p:cNvSpPr/>
            <p:nvPr/>
          </p:nvSpPr>
          <p:spPr>
            <a:xfrm>
              <a:off x="9975458" y="3677888"/>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39" name="Rectangle 1938">
              <a:extLst>
                <a:ext uri="{FF2B5EF4-FFF2-40B4-BE49-F238E27FC236}">
                  <a16:creationId xmlns:a16="http://schemas.microsoft.com/office/drawing/2014/main" id="{F90E0044-3F2B-4806-AC99-EDDCD77135E1}"/>
                </a:ext>
              </a:extLst>
            </p:cNvPr>
            <p:cNvSpPr/>
            <p:nvPr/>
          </p:nvSpPr>
          <p:spPr>
            <a:xfrm>
              <a:off x="9974456" y="373811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0" name="Rectangle 1939">
              <a:extLst>
                <a:ext uri="{FF2B5EF4-FFF2-40B4-BE49-F238E27FC236}">
                  <a16:creationId xmlns:a16="http://schemas.microsoft.com/office/drawing/2014/main" id="{BDC23629-3E03-4501-BD8C-46FCA06C415F}"/>
                </a:ext>
              </a:extLst>
            </p:cNvPr>
            <p:cNvSpPr/>
            <p:nvPr/>
          </p:nvSpPr>
          <p:spPr>
            <a:xfrm>
              <a:off x="9920224" y="373811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1" name="Rectangle 1940">
              <a:extLst>
                <a:ext uri="{FF2B5EF4-FFF2-40B4-BE49-F238E27FC236}">
                  <a16:creationId xmlns:a16="http://schemas.microsoft.com/office/drawing/2014/main" id="{991262C1-655A-4775-A7EB-3F8B21A9199F}"/>
                </a:ext>
              </a:extLst>
            </p:cNvPr>
            <p:cNvSpPr/>
            <p:nvPr/>
          </p:nvSpPr>
          <p:spPr>
            <a:xfrm>
              <a:off x="10031320" y="330951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2" name="Rectangle 1941">
              <a:extLst>
                <a:ext uri="{FF2B5EF4-FFF2-40B4-BE49-F238E27FC236}">
                  <a16:creationId xmlns:a16="http://schemas.microsoft.com/office/drawing/2014/main" id="{56DF3304-44E9-41B3-8BB1-598917E7BF2A}"/>
                </a:ext>
              </a:extLst>
            </p:cNvPr>
            <p:cNvSpPr/>
            <p:nvPr/>
          </p:nvSpPr>
          <p:spPr>
            <a:xfrm>
              <a:off x="10030318" y="336973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3" name="Rectangle 1942">
              <a:extLst>
                <a:ext uri="{FF2B5EF4-FFF2-40B4-BE49-F238E27FC236}">
                  <a16:creationId xmlns:a16="http://schemas.microsoft.com/office/drawing/2014/main" id="{BE4B9545-F182-4A9A-85AE-15F32989D554}"/>
                </a:ext>
              </a:extLst>
            </p:cNvPr>
            <p:cNvSpPr/>
            <p:nvPr/>
          </p:nvSpPr>
          <p:spPr>
            <a:xfrm>
              <a:off x="10030318" y="343256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4" name="Rectangle 1943">
              <a:extLst>
                <a:ext uri="{FF2B5EF4-FFF2-40B4-BE49-F238E27FC236}">
                  <a16:creationId xmlns:a16="http://schemas.microsoft.com/office/drawing/2014/main" id="{ABC7E6AB-7B83-4606-AAB4-339124F28CF4}"/>
                </a:ext>
              </a:extLst>
            </p:cNvPr>
            <p:cNvSpPr/>
            <p:nvPr/>
          </p:nvSpPr>
          <p:spPr>
            <a:xfrm>
              <a:off x="10029316" y="349279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5" name="Rectangle 1944">
              <a:extLst>
                <a:ext uri="{FF2B5EF4-FFF2-40B4-BE49-F238E27FC236}">
                  <a16:creationId xmlns:a16="http://schemas.microsoft.com/office/drawing/2014/main" id="{5D28AE26-A6D8-4819-A135-E8D7455A7AD1}"/>
                </a:ext>
              </a:extLst>
            </p:cNvPr>
            <p:cNvSpPr/>
            <p:nvPr/>
          </p:nvSpPr>
          <p:spPr>
            <a:xfrm>
              <a:off x="10030070" y="35530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6" name="Rectangle 1945">
              <a:extLst>
                <a:ext uri="{FF2B5EF4-FFF2-40B4-BE49-F238E27FC236}">
                  <a16:creationId xmlns:a16="http://schemas.microsoft.com/office/drawing/2014/main" id="{E77A5C0B-EF8B-4958-93D9-22BD0A273E8C}"/>
                </a:ext>
              </a:extLst>
            </p:cNvPr>
            <p:cNvSpPr/>
            <p:nvPr/>
          </p:nvSpPr>
          <p:spPr>
            <a:xfrm>
              <a:off x="10029068" y="36132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7" name="Rectangle 1946">
              <a:extLst>
                <a:ext uri="{FF2B5EF4-FFF2-40B4-BE49-F238E27FC236}">
                  <a16:creationId xmlns:a16="http://schemas.microsoft.com/office/drawing/2014/main" id="{B2CF8E30-A6F3-4244-8567-5DFC08FA3668}"/>
                </a:ext>
              </a:extLst>
            </p:cNvPr>
            <p:cNvSpPr/>
            <p:nvPr/>
          </p:nvSpPr>
          <p:spPr>
            <a:xfrm>
              <a:off x="10029068" y="367608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8" name="Rectangle 1947">
              <a:extLst>
                <a:ext uri="{FF2B5EF4-FFF2-40B4-BE49-F238E27FC236}">
                  <a16:creationId xmlns:a16="http://schemas.microsoft.com/office/drawing/2014/main" id="{A0FCFE1D-51C3-47C4-8B46-A785C9F20ABD}"/>
                </a:ext>
              </a:extLst>
            </p:cNvPr>
            <p:cNvSpPr/>
            <p:nvPr/>
          </p:nvSpPr>
          <p:spPr>
            <a:xfrm>
              <a:off x="10028066" y="37363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9" name="Rectangle 1948">
              <a:extLst>
                <a:ext uri="{FF2B5EF4-FFF2-40B4-BE49-F238E27FC236}">
                  <a16:creationId xmlns:a16="http://schemas.microsoft.com/office/drawing/2014/main" id="{8A5E1902-D780-4241-98C7-EC812204949E}"/>
                </a:ext>
              </a:extLst>
            </p:cNvPr>
            <p:cNvSpPr/>
            <p:nvPr/>
          </p:nvSpPr>
          <p:spPr>
            <a:xfrm>
              <a:off x="10089341" y="3308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0" name="Rectangle 1949">
              <a:extLst>
                <a:ext uri="{FF2B5EF4-FFF2-40B4-BE49-F238E27FC236}">
                  <a16:creationId xmlns:a16="http://schemas.microsoft.com/office/drawing/2014/main" id="{91D36B90-DF3C-4CE3-8FB1-EE0A467EC1F8}"/>
                </a:ext>
              </a:extLst>
            </p:cNvPr>
            <p:cNvSpPr/>
            <p:nvPr/>
          </p:nvSpPr>
          <p:spPr>
            <a:xfrm>
              <a:off x="10203869" y="3308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1" name="Rectangle 1950">
              <a:extLst>
                <a:ext uri="{FF2B5EF4-FFF2-40B4-BE49-F238E27FC236}">
                  <a16:creationId xmlns:a16="http://schemas.microsoft.com/office/drawing/2014/main" id="{9C2EAE7F-FCEB-4EE1-A02F-C523BBC7732F}"/>
                </a:ext>
              </a:extLst>
            </p:cNvPr>
            <p:cNvSpPr/>
            <p:nvPr/>
          </p:nvSpPr>
          <p:spPr>
            <a:xfrm>
              <a:off x="10149637" y="3308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2" name="Rectangle 1951">
              <a:extLst>
                <a:ext uri="{FF2B5EF4-FFF2-40B4-BE49-F238E27FC236}">
                  <a16:creationId xmlns:a16="http://schemas.microsoft.com/office/drawing/2014/main" id="{9555ED66-D317-4959-8377-A52924A386C3}"/>
                </a:ext>
              </a:extLst>
            </p:cNvPr>
            <p:cNvSpPr/>
            <p:nvPr/>
          </p:nvSpPr>
          <p:spPr>
            <a:xfrm>
              <a:off x="10089341" y="337122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3" name="Rectangle 1952">
              <a:extLst>
                <a:ext uri="{FF2B5EF4-FFF2-40B4-BE49-F238E27FC236}">
                  <a16:creationId xmlns:a16="http://schemas.microsoft.com/office/drawing/2014/main" id="{077297AB-05A2-4489-B4E6-A6287D7D9098}"/>
                </a:ext>
              </a:extLst>
            </p:cNvPr>
            <p:cNvSpPr/>
            <p:nvPr/>
          </p:nvSpPr>
          <p:spPr>
            <a:xfrm>
              <a:off x="10088339" y="343144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4" name="Rectangle 1953">
              <a:extLst>
                <a:ext uri="{FF2B5EF4-FFF2-40B4-BE49-F238E27FC236}">
                  <a16:creationId xmlns:a16="http://schemas.microsoft.com/office/drawing/2014/main" id="{3A8B4844-4BDE-4B77-8743-9C4E6B3F1EAE}"/>
                </a:ext>
              </a:extLst>
            </p:cNvPr>
            <p:cNvSpPr/>
            <p:nvPr/>
          </p:nvSpPr>
          <p:spPr>
            <a:xfrm>
              <a:off x="10148636" y="33712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5" name="Rectangle 1954">
              <a:extLst>
                <a:ext uri="{FF2B5EF4-FFF2-40B4-BE49-F238E27FC236}">
                  <a16:creationId xmlns:a16="http://schemas.microsoft.com/office/drawing/2014/main" id="{55B17E6A-A24A-4C1D-B28A-8BC1EB2F5476}"/>
                </a:ext>
              </a:extLst>
            </p:cNvPr>
            <p:cNvSpPr/>
            <p:nvPr/>
          </p:nvSpPr>
          <p:spPr>
            <a:xfrm>
              <a:off x="10203869" y="337122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6" name="Rectangle 1955">
              <a:extLst>
                <a:ext uri="{FF2B5EF4-FFF2-40B4-BE49-F238E27FC236}">
                  <a16:creationId xmlns:a16="http://schemas.microsoft.com/office/drawing/2014/main" id="{2C0F0B78-7322-4ED6-8F74-FB8D0B8FA713}"/>
                </a:ext>
              </a:extLst>
            </p:cNvPr>
            <p:cNvSpPr/>
            <p:nvPr/>
          </p:nvSpPr>
          <p:spPr>
            <a:xfrm>
              <a:off x="10202867" y="343144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7" name="Rectangle 1956">
              <a:extLst>
                <a:ext uri="{FF2B5EF4-FFF2-40B4-BE49-F238E27FC236}">
                  <a16:creationId xmlns:a16="http://schemas.microsoft.com/office/drawing/2014/main" id="{8B302AA8-A585-448B-B13C-F2D13004F48A}"/>
                </a:ext>
              </a:extLst>
            </p:cNvPr>
            <p:cNvSpPr/>
            <p:nvPr/>
          </p:nvSpPr>
          <p:spPr>
            <a:xfrm>
              <a:off x="10148635" y="34314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8" name="Rectangle 1957">
              <a:extLst>
                <a:ext uri="{FF2B5EF4-FFF2-40B4-BE49-F238E27FC236}">
                  <a16:creationId xmlns:a16="http://schemas.microsoft.com/office/drawing/2014/main" id="{A8ECD24D-7F99-4857-A224-DA3C8D1744FB}"/>
                </a:ext>
              </a:extLst>
            </p:cNvPr>
            <p:cNvSpPr/>
            <p:nvPr/>
          </p:nvSpPr>
          <p:spPr>
            <a:xfrm>
              <a:off x="10089093" y="349167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59" name="Rectangle 1958">
              <a:extLst>
                <a:ext uri="{FF2B5EF4-FFF2-40B4-BE49-F238E27FC236}">
                  <a16:creationId xmlns:a16="http://schemas.microsoft.com/office/drawing/2014/main" id="{29CCFE12-BDEF-4007-8F5D-5AFD6E185D46}"/>
                </a:ext>
              </a:extLst>
            </p:cNvPr>
            <p:cNvSpPr/>
            <p:nvPr/>
          </p:nvSpPr>
          <p:spPr>
            <a:xfrm>
              <a:off x="10088091" y="35519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0" name="Rectangle 1959">
              <a:extLst>
                <a:ext uri="{FF2B5EF4-FFF2-40B4-BE49-F238E27FC236}">
                  <a16:creationId xmlns:a16="http://schemas.microsoft.com/office/drawing/2014/main" id="{6B95BE82-A323-4837-AEB0-AD47DFEB2ABD}"/>
                </a:ext>
              </a:extLst>
            </p:cNvPr>
            <p:cNvSpPr/>
            <p:nvPr/>
          </p:nvSpPr>
          <p:spPr>
            <a:xfrm>
              <a:off x="10148388" y="34916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1" name="Rectangle 1960">
              <a:extLst>
                <a:ext uri="{FF2B5EF4-FFF2-40B4-BE49-F238E27FC236}">
                  <a16:creationId xmlns:a16="http://schemas.microsoft.com/office/drawing/2014/main" id="{ED59790C-84CF-4C83-8057-E00EBF9273FC}"/>
                </a:ext>
              </a:extLst>
            </p:cNvPr>
            <p:cNvSpPr/>
            <p:nvPr/>
          </p:nvSpPr>
          <p:spPr>
            <a:xfrm>
              <a:off x="10203621" y="349167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2" name="Rectangle 1961">
              <a:extLst>
                <a:ext uri="{FF2B5EF4-FFF2-40B4-BE49-F238E27FC236}">
                  <a16:creationId xmlns:a16="http://schemas.microsoft.com/office/drawing/2014/main" id="{A16872A2-1A39-424B-BC2D-FAF387333F67}"/>
                </a:ext>
              </a:extLst>
            </p:cNvPr>
            <p:cNvSpPr/>
            <p:nvPr/>
          </p:nvSpPr>
          <p:spPr>
            <a:xfrm>
              <a:off x="10202619" y="35519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3" name="Rectangle 1962">
              <a:extLst>
                <a:ext uri="{FF2B5EF4-FFF2-40B4-BE49-F238E27FC236}">
                  <a16:creationId xmlns:a16="http://schemas.microsoft.com/office/drawing/2014/main" id="{C528D1EC-8485-4AB9-A7CA-04DD96429B07}"/>
                </a:ext>
              </a:extLst>
            </p:cNvPr>
            <p:cNvSpPr/>
            <p:nvPr/>
          </p:nvSpPr>
          <p:spPr>
            <a:xfrm>
              <a:off x="10148387" y="35519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4" name="Rectangle 1963">
              <a:extLst>
                <a:ext uri="{FF2B5EF4-FFF2-40B4-BE49-F238E27FC236}">
                  <a16:creationId xmlns:a16="http://schemas.microsoft.com/office/drawing/2014/main" id="{A18057C4-41A5-4E44-BA03-F619C8C16C96}"/>
                </a:ext>
              </a:extLst>
            </p:cNvPr>
            <p:cNvSpPr/>
            <p:nvPr/>
          </p:nvSpPr>
          <p:spPr>
            <a:xfrm>
              <a:off x="10088091" y="361473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5" name="Rectangle 1964">
              <a:extLst>
                <a:ext uri="{FF2B5EF4-FFF2-40B4-BE49-F238E27FC236}">
                  <a16:creationId xmlns:a16="http://schemas.microsoft.com/office/drawing/2014/main" id="{98D1746B-08B1-460C-A07F-E18D395FD4DF}"/>
                </a:ext>
              </a:extLst>
            </p:cNvPr>
            <p:cNvSpPr/>
            <p:nvPr/>
          </p:nvSpPr>
          <p:spPr>
            <a:xfrm>
              <a:off x="10147386" y="36147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6" name="Rectangle 1965">
              <a:extLst>
                <a:ext uri="{FF2B5EF4-FFF2-40B4-BE49-F238E27FC236}">
                  <a16:creationId xmlns:a16="http://schemas.microsoft.com/office/drawing/2014/main" id="{0F76E306-3343-424B-BF9E-AC50BFEB4F1D}"/>
                </a:ext>
              </a:extLst>
            </p:cNvPr>
            <p:cNvSpPr/>
            <p:nvPr/>
          </p:nvSpPr>
          <p:spPr>
            <a:xfrm>
              <a:off x="10202619" y="361473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7" name="Rectangle 1966">
              <a:extLst>
                <a:ext uri="{FF2B5EF4-FFF2-40B4-BE49-F238E27FC236}">
                  <a16:creationId xmlns:a16="http://schemas.microsoft.com/office/drawing/2014/main" id="{7A89DB03-955B-43CF-A172-21597C97D62C}"/>
                </a:ext>
              </a:extLst>
            </p:cNvPr>
            <p:cNvSpPr/>
            <p:nvPr/>
          </p:nvSpPr>
          <p:spPr>
            <a:xfrm>
              <a:off x="10201617" y="36749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8" name="Rectangle 1967">
              <a:extLst>
                <a:ext uri="{FF2B5EF4-FFF2-40B4-BE49-F238E27FC236}">
                  <a16:creationId xmlns:a16="http://schemas.microsoft.com/office/drawing/2014/main" id="{D6A6A7B4-2EE7-475C-9742-F7971CDCC5D1}"/>
                </a:ext>
              </a:extLst>
            </p:cNvPr>
            <p:cNvSpPr/>
            <p:nvPr/>
          </p:nvSpPr>
          <p:spPr>
            <a:xfrm>
              <a:off x="10147385" y="36749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69" name="Rectangle 1968">
              <a:extLst>
                <a:ext uri="{FF2B5EF4-FFF2-40B4-BE49-F238E27FC236}">
                  <a16:creationId xmlns:a16="http://schemas.microsoft.com/office/drawing/2014/main" id="{D0A6ED37-5410-4A65-901C-6E614EB587F9}"/>
                </a:ext>
              </a:extLst>
            </p:cNvPr>
            <p:cNvSpPr/>
            <p:nvPr/>
          </p:nvSpPr>
          <p:spPr>
            <a:xfrm>
              <a:off x="10317395" y="3308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0" name="Rectangle 1969">
              <a:extLst>
                <a:ext uri="{FF2B5EF4-FFF2-40B4-BE49-F238E27FC236}">
                  <a16:creationId xmlns:a16="http://schemas.microsoft.com/office/drawing/2014/main" id="{EA0121C7-0256-4B19-AFD5-28506CAFADF7}"/>
                </a:ext>
              </a:extLst>
            </p:cNvPr>
            <p:cNvSpPr/>
            <p:nvPr/>
          </p:nvSpPr>
          <p:spPr>
            <a:xfrm>
              <a:off x="10263163" y="3308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1" name="Rectangle 1970">
              <a:extLst>
                <a:ext uri="{FF2B5EF4-FFF2-40B4-BE49-F238E27FC236}">
                  <a16:creationId xmlns:a16="http://schemas.microsoft.com/office/drawing/2014/main" id="{711BA398-C9A7-4A4A-979C-90ED46BADB77}"/>
                </a:ext>
              </a:extLst>
            </p:cNvPr>
            <p:cNvSpPr/>
            <p:nvPr/>
          </p:nvSpPr>
          <p:spPr>
            <a:xfrm>
              <a:off x="10431923" y="330839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2" name="Rectangle 1971">
              <a:extLst>
                <a:ext uri="{FF2B5EF4-FFF2-40B4-BE49-F238E27FC236}">
                  <a16:creationId xmlns:a16="http://schemas.microsoft.com/office/drawing/2014/main" id="{0EBE1280-7CEF-4674-8B84-523BFED49901}"/>
                </a:ext>
              </a:extLst>
            </p:cNvPr>
            <p:cNvSpPr/>
            <p:nvPr/>
          </p:nvSpPr>
          <p:spPr>
            <a:xfrm>
              <a:off x="10377691" y="330839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3" name="Rectangle 1972">
              <a:extLst>
                <a:ext uri="{FF2B5EF4-FFF2-40B4-BE49-F238E27FC236}">
                  <a16:creationId xmlns:a16="http://schemas.microsoft.com/office/drawing/2014/main" id="{E139E887-9AD5-426F-9607-02339AC542EC}"/>
                </a:ext>
              </a:extLst>
            </p:cNvPr>
            <p:cNvSpPr/>
            <p:nvPr/>
          </p:nvSpPr>
          <p:spPr>
            <a:xfrm>
              <a:off x="10262162" y="33712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4" name="Rectangle 1973">
              <a:extLst>
                <a:ext uri="{FF2B5EF4-FFF2-40B4-BE49-F238E27FC236}">
                  <a16:creationId xmlns:a16="http://schemas.microsoft.com/office/drawing/2014/main" id="{736899B7-EF85-49C6-BA5A-DE615F4A788D}"/>
                </a:ext>
              </a:extLst>
            </p:cNvPr>
            <p:cNvSpPr/>
            <p:nvPr/>
          </p:nvSpPr>
          <p:spPr>
            <a:xfrm>
              <a:off x="10317395" y="337122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5" name="Rectangle 1974">
              <a:extLst>
                <a:ext uri="{FF2B5EF4-FFF2-40B4-BE49-F238E27FC236}">
                  <a16:creationId xmlns:a16="http://schemas.microsoft.com/office/drawing/2014/main" id="{456A6A81-A685-4072-BCF2-83EE2A8204E5}"/>
                </a:ext>
              </a:extLst>
            </p:cNvPr>
            <p:cNvSpPr/>
            <p:nvPr/>
          </p:nvSpPr>
          <p:spPr>
            <a:xfrm>
              <a:off x="10316393" y="343144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6" name="Rectangle 1975">
              <a:extLst>
                <a:ext uri="{FF2B5EF4-FFF2-40B4-BE49-F238E27FC236}">
                  <a16:creationId xmlns:a16="http://schemas.microsoft.com/office/drawing/2014/main" id="{441E1C0D-BAA8-4B72-98E9-C107FE303319}"/>
                </a:ext>
              </a:extLst>
            </p:cNvPr>
            <p:cNvSpPr/>
            <p:nvPr/>
          </p:nvSpPr>
          <p:spPr>
            <a:xfrm>
              <a:off x="10262161" y="34314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7" name="Rectangle 1976">
              <a:extLst>
                <a:ext uri="{FF2B5EF4-FFF2-40B4-BE49-F238E27FC236}">
                  <a16:creationId xmlns:a16="http://schemas.microsoft.com/office/drawing/2014/main" id="{D660DC2E-8A66-49DE-BF85-0DA02045C826}"/>
                </a:ext>
              </a:extLst>
            </p:cNvPr>
            <p:cNvSpPr/>
            <p:nvPr/>
          </p:nvSpPr>
          <p:spPr>
            <a:xfrm>
              <a:off x="10376690" y="337122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8" name="Rectangle 1977">
              <a:extLst>
                <a:ext uri="{FF2B5EF4-FFF2-40B4-BE49-F238E27FC236}">
                  <a16:creationId xmlns:a16="http://schemas.microsoft.com/office/drawing/2014/main" id="{BDCE9C3B-32EE-477E-8189-545E4CF311C3}"/>
                </a:ext>
              </a:extLst>
            </p:cNvPr>
            <p:cNvSpPr/>
            <p:nvPr/>
          </p:nvSpPr>
          <p:spPr>
            <a:xfrm>
              <a:off x="10431923" y="3371222"/>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79" name="Rectangle 1978">
              <a:extLst>
                <a:ext uri="{FF2B5EF4-FFF2-40B4-BE49-F238E27FC236}">
                  <a16:creationId xmlns:a16="http://schemas.microsoft.com/office/drawing/2014/main" id="{159E185A-6716-4F46-82E6-253845509350}"/>
                </a:ext>
              </a:extLst>
            </p:cNvPr>
            <p:cNvSpPr/>
            <p:nvPr/>
          </p:nvSpPr>
          <p:spPr>
            <a:xfrm>
              <a:off x="10430921" y="343144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0" name="Rectangle 1979">
              <a:extLst>
                <a:ext uri="{FF2B5EF4-FFF2-40B4-BE49-F238E27FC236}">
                  <a16:creationId xmlns:a16="http://schemas.microsoft.com/office/drawing/2014/main" id="{EC2AEA95-B484-4080-B41B-46DD7F80F849}"/>
                </a:ext>
              </a:extLst>
            </p:cNvPr>
            <p:cNvSpPr/>
            <p:nvPr/>
          </p:nvSpPr>
          <p:spPr>
            <a:xfrm>
              <a:off x="10376689" y="343145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1" name="Rectangle 1980">
              <a:extLst>
                <a:ext uri="{FF2B5EF4-FFF2-40B4-BE49-F238E27FC236}">
                  <a16:creationId xmlns:a16="http://schemas.microsoft.com/office/drawing/2014/main" id="{F5570BD2-6289-43A1-9E36-FA4E47532762}"/>
                </a:ext>
              </a:extLst>
            </p:cNvPr>
            <p:cNvSpPr/>
            <p:nvPr/>
          </p:nvSpPr>
          <p:spPr>
            <a:xfrm>
              <a:off x="10261914" y="34916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2" name="Rectangle 1981">
              <a:extLst>
                <a:ext uri="{FF2B5EF4-FFF2-40B4-BE49-F238E27FC236}">
                  <a16:creationId xmlns:a16="http://schemas.microsoft.com/office/drawing/2014/main" id="{673BC285-F735-48D7-B189-DC8956494995}"/>
                </a:ext>
              </a:extLst>
            </p:cNvPr>
            <p:cNvSpPr/>
            <p:nvPr/>
          </p:nvSpPr>
          <p:spPr>
            <a:xfrm>
              <a:off x="10317147" y="349167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3" name="Rectangle 1982">
              <a:extLst>
                <a:ext uri="{FF2B5EF4-FFF2-40B4-BE49-F238E27FC236}">
                  <a16:creationId xmlns:a16="http://schemas.microsoft.com/office/drawing/2014/main" id="{AAC06597-1CF5-46F8-A2E1-4C639020AA30}"/>
                </a:ext>
              </a:extLst>
            </p:cNvPr>
            <p:cNvSpPr/>
            <p:nvPr/>
          </p:nvSpPr>
          <p:spPr>
            <a:xfrm>
              <a:off x="10316145" y="35519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4" name="Rectangle 1983">
              <a:extLst>
                <a:ext uri="{FF2B5EF4-FFF2-40B4-BE49-F238E27FC236}">
                  <a16:creationId xmlns:a16="http://schemas.microsoft.com/office/drawing/2014/main" id="{2A831615-B98E-45CF-8B23-D340A04AC93F}"/>
                </a:ext>
              </a:extLst>
            </p:cNvPr>
            <p:cNvSpPr/>
            <p:nvPr/>
          </p:nvSpPr>
          <p:spPr>
            <a:xfrm>
              <a:off x="10261913" y="35519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5" name="Rectangle 1984">
              <a:extLst>
                <a:ext uri="{FF2B5EF4-FFF2-40B4-BE49-F238E27FC236}">
                  <a16:creationId xmlns:a16="http://schemas.microsoft.com/office/drawing/2014/main" id="{17BEB157-6BD6-4504-A307-C4448AACB829}"/>
                </a:ext>
              </a:extLst>
            </p:cNvPr>
            <p:cNvSpPr/>
            <p:nvPr/>
          </p:nvSpPr>
          <p:spPr>
            <a:xfrm>
              <a:off x="10376442" y="349167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6" name="Rectangle 1985">
              <a:extLst>
                <a:ext uri="{FF2B5EF4-FFF2-40B4-BE49-F238E27FC236}">
                  <a16:creationId xmlns:a16="http://schemas.microsoft.com/office/drawing/2014/main" id="{9BD4C207-2BD6-4E74-A345-CDE9E137F76A}"/>
                </a:ext>
              </a:extLst>
            </p:cNvPr>
            <p:cNvSpPr/>
            <p:nvPr/>
          </p:nvSpPr>
          <p:spPr>
            <a:xfrm>
              <a:off x="10431675" y="349167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7" name="Rectangle 1986">
              <a:extLst>
                <a:ext uri="{FF2B5EF4-FFF2-40B4-BE49-F238E27FC236}">
                  <a16:creationId xmlns:a16="http://schemas.microsoft.com/office/drawing/2014/main" id="{E0B0C55C-0E94-4632-AF94-D64FAA27FD35}"/>
                </a:ext>
              </a:extLst>
            </p:cNvPr>
            <p:cNvSpPr/>
            <p:nvPr/>
          </p:nvSpPr>
          <p:spPr>
            <a:xfrm>
              <a:off x="10430673" y="355190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8" name="Rectangle 1987">
              <a:extLst>
                <a:ext uri="{FF2B5EF4-FFF2-40B4-BE49-F238E27FC236}">
                  <a16:creationId xmlns:a16="http://schemas.microsoft.com/office/drawing/2014/main" id="{FFDA6007-9765-4710-874A-4E5A49F956B2}"/>
                </a:ext>
              </a:extLst>
            </p:cNvPr>
            <p:cNvSpPr/>
            <p:nvPr/>
          </p:nvSpPr>
          <p:spPr>
            <a:xfrm>
              <a:off x="10376441" y="355190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89" name="Rectangle 1988">
              <a:extLst>
                <a:ext uri="{FF2B5EF4-FFF2-40B4-BE49-F238E27FC236}">
                  <a16:creationId xmlns:a16="http://schemas.microsoft.com/office/drawing/2014/main" id="{CF55904F-DA95-4728-9BDE-B7DDD989C7DE}"/>
                </a:ext>
              </a:extLst>
            </p:cNvPr>
            <p:cNvSpPr/>
            <p:nvPr/>
          </p:nvSpPr>
          <p:spPr>
            <a:xfrm>
              <a:off x="10260912" y="36147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0" name="Rectangle 1989">
              <a:extLst>
                <a:ext uri="{FF2B5EF4-FFF2-40B4-BE49-F238E27FC236}">
                  <a16:creationId xmlns:a16="http://schemas.microsoft.com/office/drawing/2014/main" id="{94A4C2BD-5E66-4FC6-8254-0475BF50CF7C}"/>
                </a:ext>
              </a:extLst>
            </p:cNvPr>
            <p:cNvSpPr/>
            <p:nvPr/>
          </p:nvSpPr>
          <p:spPr>
            <a:xfrm>
              <a:off x="10316145" y="361473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1" name="Rectangle 1990">
              <a:extLst>
                <a:ext uri="{FF2B5EF4-FFF2-40B4-BE49-F238E27FC236}">
                  <a16:creationId xmlns:a16="http://schemas.microsoft.com/office/drawing/2014/main" id="{096FDE87-955C-4BE2-B04D-BB91197BD4E9}"/>
                </a:ext>
              </a:extLst>
            </p:cNvPr>
            <p:cNvSpPr/>
            <p:nvPr/>
          </p:nvSpPr>
          <p:spPr>
            <a:xfrm>
              <a:off x="10315143" y="36749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2" name="Rectangle 1991">
              <a:extLst>
                <a:ext uri="{FF2B5EF4-FFF2-40B4-BE49-F238E27FC236}">
                  <a16:creationId xmlns:a16="http://schemas.microsoft.com/office/drawing/2014/main" id="{31714A2B-1960-4974-A767-189DAFD249B5}"/>
                </a:ext>
              </a:extLst>
            </p:cNvPr>
            <p:cNvSpPr/>
            <p:nvPr/>
          </p:nvSpPr>
          <p:spPr>
            <a:xfrm>
              <a:off x="10260911" y="36749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3" name="Rectangle 1992">
              <a:extLst>
                <a:ext uri="{FF2B5EF4-FFF2-40B4-BE49-F238E27FC236}">
                  <a16:creationId xmlns:a16="http://schemas.microsoft.com/office/drawing/2014/main" id="{E873FC22-AAF0-477B-94E0-36EF75AAFCEF}"/>
                </a:ext>
              </a:extLst>
            </p:cNvPr>
            <p:cNvSpPr/>
            <p:nvPr/>
          </p:nvSpPr>
          <p:spPr>
            <a:xfrm>
              <a:off x="10375440" y="3614734"/>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4" name="Rectangle 1993">
              <a:extLst>
                <a:ext uri="{FF2B5EF4-FFF2-40B4-BE49-F238E27FC236}">
                  <a16:creationId xmlns:a16="http://schemas.microsoft.com/office/drawing/2014/main" id="{1EC6F9A4-FB9B-4F23-BC54-5D5E63BFBD28}"/>
                </a:ext>
              </a:extLst>
            </p:cNvPr>
            <p:cNvSpPr/>
            <p:nvPr/>
          </p:nvSpPr>
          <p:spPr>
            <a:xfrm>
              <a:off x="10430673" y="3614733"/>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5" name="Rectangle 1994">
              <a:extLst>
                <a:ext uri="{FF2B5EF4-FFF2-40B4-BE49-F238E27FC236}">
                  <a16:creationId xmlns:a16="http://schemas.microsoft.com/office/drawing/2014/main" id="{DB987FD3-6700-4C2D-BE85-58A5CD8808B4}"/>
                </a:ext>
              </a:extLst>
            </p:cNvPr>
            <p:cNvSpPr/>
            <p:nvPr/>
          </p:nvSpPr>
          <p:spPr>
            <a:xfrm>
              <a:off x="10429671" y="3674960"/>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6" name="Rectangle 1995">
              <a:extLst>
                <a:ext uri="{FF2B5EF4-FFF2-40B4-BE49-F238E27FC236}">
                  <a16:creationId xmlns:a16="http://schemas.microsoft.com/office/drawing/2014/main" id="{1E79A7C6-981D-434A-9DF4-2620234EE870}"/>
                </a:ext>
              </a:extLst>
            </p:cNvPr>
            <p:cNvSpPr/>
            <p:nvPr/>
          </p:nvSpPr>
          <p:spPr>
            <a:xfrm>
              <a:off x="10375439" y="3674961"/>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7" name="Rectangle 1996">
              <a:extLst>
                <a:ext uri="{FF2B5EF4-FFF2-40B4-BE49-F238E27FC236}">
                  <a16:creationId xmlns:a16="http://schemas.microsoft.com/office/drawing/2014/main" id="{2CB20FC2-798A-454F-AB73-B2A47E56C929}"/>
                </a:ext>
              </a:extLst>
            </p:cNvPr>
            <p:cNvSpPr/>
            <p:nvPr/>
          </p:nvSpPr>
          <p:spPr>
            <a:xfrm>
              <a:off x="10086663" y="3674959"/>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8" name="Rectangle 1997">
              <a:extLst>
                <a:ext uri="{FF2B5EF4-FFF2-40B4-BE49-F238E27FC236}">
                  <a16:creationId xmlns:a16="http://schemas.microsoft.com/office/drawing/2014/main" id="{10545E19-AFA0-4D66-8E0B-C34B0811ED49}"/>
                </a:ext>
              </a:extLst>
            </p:cNvPr>
            <p:cNvSpPr/>
            <p:nvPr/>
          </p:nvSpPr>
          <p:spPr>
            <a:xfrm>
              <a:off x="10201617" y="373630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9" name="Rectangle 1998">
              <a:extLst>
                <a:ext uri="{FF2B5EF4-FFF2-40B4-BE49-F238E27FC236}">
                  <a16:creationId xmlns:a16="http://schemas.microsoft.com/office/drawing/2014/main" id="{8A2635A1-D59C-431F-AC67-6A3B770B50B1}"/>
                </a:ext>
              </a:extLst>
            </p:cNvPr>
            <p:cNvSpPr/>
            <p:nvPr/>
          </p:nvSpPr>
          <p:spPr>
            <a:xfrm>
              <a:off x="10147385" y="37363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0" name="Rectangle 1999">
              <a:extLst>
                <a:ext uri="{FF2B5EF4-FFF2-40B4-BE49-F238E27FC236}">
                  <a16:creationId xmlns:a16="http://schemas.microsoft.com/office/drawing/2014/main" id="{39F552B3-093F-420C-B93B-40159863CDEE}"/>
                </a:ext>
              </a:extLst>
            </p:cNvPr>
            <p:cNvSpPr/>
            <p:nvPr/>
          </p:nvSpPr>
          <p:spPr>
            <a:xfrm>
              <a:off x="10315143" y="373630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1" name="Rectangle 2000">
              <a:extLst>
                <a:ext uri="{FF2B5EF4-FFF2-40B4-BE49-F238E27FC236}">
                  <a16:creationId xmlns:a16="http://schemas.microsoft.com/office/drawing/2014/main" id="{5983FCD7-D059-4DD2-B88F-71008C77602F}"/>
                </a:ext>
              </a:extLst>
            </p:cNvPr>
            <p:cNvSpPr/>
            <p:nvPr/>
          </p:nvSpPr>
          <p:spPr>
            <a:xfrm>
              <a:off x="10260911" y="37363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2" name="Rectangle 2001">
              <a:extLst>
                <a:ext uri="{FF2B5EF4-FFF2-40B4-BE49-F238E27FC236}">
                  <a16:creationId xmlns:a16="http://schemas.microsoft.com/office/drawing/2014/main" id="{69F044F8-A6F6-49DA-B3F0-17ADFCBBE64D}"/>
                </a:ext>
              </a:extLst>
            </p:cNvPr>
            <p:cNvSpPr/>
            <p:nvPr/>
          </p:nvSpPr>
          <p:spPr>
            <a:xfrm>
              <a:off x="10429671" y="3736306"/>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3" name="Rectangle 2002">
              <a:extLst>
                <a:ext uri="{FF2B5EF4-FFF2-40B4-BE49-F238E27FC236}">
                  <a16:creationId xmlns:a16="http://schemas.microsoft.com/office/drawing/2014/main" id="{89954F2F-3D63-42C8-AE7A-677B3F01779A}"/>
                </a:ext>
              </a:extLst>
            </p:cNvPr>
            <p:cNvSpPr/>
            <p:nvPr/>
          </p:nvSpPr>
          <p:spPr>
            <a:xfrm>
              <a:off x="10375439" y="3736307"/>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04" name="Rectangle 2003">
              <a:extLst>
                <a:ext uri="{FF2B5EF4-FFF2-40B4-BE49-F238E27FC236}">
                  <a16:creationId xmlns:a16="http://schemas.microsoft.com/office/drawing/2014/main" id="{E7FE8977-6533-4708-AA31-8D4DFCF36024}"/>
                </a:ext>
              </a:extLst>
            </p:cNvPr>
            <p:cNvSpPr/>
            <p:nvPr/>
          </p:nvSpPr>
          <p:spPr>
            <a:xfrm>
              <a:off x="10086663" y="3736305"/>
              <a:ext cx="45719"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05" name="TextBox 2004">
            <a:extLst>
              <a:ext uri="{FF2B5EF4-FFF2-40B4-BE49-F238E27FC236}">
                <a16:creationId xmlns:a16="http://schemas.microsoft.com/office/drawing/2014/main" id="{57C0F0EE-8F7C-4754-A028-4A75E204F84F}"/>
              </a:ext>
            </a:extLst>
          </p:cNvPr>
          <p:cNvSpPr txBox="1"/>
          <p:nvPr/>
        </p:nvSpPr>
        <p:spPr>
          <a:xfrm>
            <a:off x="689428" y="1320799"/>
            <a:ext cx="2525499" cy="2480679"/>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100" dirty="0">
                <a:solidFill>
                  <a:schemeClr val="tx2"/>
                </a:solidFill>
              </a:rPr>
              <a:t>An area optimized microcontroller core (e.g., Arm Cortex-M0)</a:t>
            </a:r>
            <a:br>
              <a:rPr lang="en-GB" sz="2100" dirty="0">
                <a:solidFill>
                  <a:schemeClr val="tx2"/>
                </a:solidFill>
              </a:rPr>
            </a:br>
            <a:br>
              <a:rPr lang="en-GB" sz="2100" dirty="0">
                <a:solidFill>
                  <a:schemeClr val="tx2"/>
                </a:solidFill>
              </a:rPr>
            </a:br>
            <a:endParaRPr lang="en-GB" sz="2100" dirty="0">
              <a:solidFill>
                <a:schemeClr val="tx2"/>
              </a:solidFill>
            </a:endParaRPr>
          </a:p>
          <a:p>
            <a:pPr eaLnBrk="1" hangingPunct="1">
              <a:lnSpc>
                <a:spcPct val="90000"/>
              </a:lnSpc>
              <a:spcBef>
                <a:spcPts val="0"/>
              </a:spcBef>
              <a:spcAft>
                <a:spcPts val="600"/>
              </a:spcAft>
            </a:pPr>
            <a:r>
              <a:rPr lang="en-GB" sz="2100" dirty="0">
                <a:solidFill>
                  <a:schemeClr val="tx2"/>
                </a:solidFill>
              </a:rPr>
              <a:t>1 square represents the </a:t>
            </a:r>
            <a:r>
              <a:rPr lang="en-GB" sz="2100" b="1" dirty="0">
                <a:solidFill>
                  <a:schemeClr val="tx2"/>
                </a:solidFill>
              </a:rPr>
              <a:t>area</a:t>
            </a:r>
            <a:r>
              <a:rPr lang="en-GB" sz="2100" dirty="0">
                <a:solidFill>
                  <a:schemeClr val="tx2"/>
                </a:solidFill>
              </a:rPr>
              <a:t> of this core</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2006" name="TextBox 2005">
            <a:extLst>
              <a:ext uri="{FF2B5EF4-FFF2-40B4-BE49-F238E27FC236}">
                <a16:creationId xmlns:a16="http://schemas.microsoft.com/office/drawing/2014/main" id="{767830A2-3FA3-4FD8-845A-67B8875D29EB}"/>
              </a:ext>
            </a:extLst>
          </p:cNvPr>
          <p:cNvSpPr txBox="1"/>
          <p:nvPr/>
        </p:nvSpPr>
        <p:spPr>
          <a:xfrm>
            <a:off x="370114" y="4100286"/>
            <a:ext cx="2873829" cy="1898981"/>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100" dirty="0">
                <a:solidFill>
                  <a:schemeClr val="tx2"/>
                </a:solidFill>
              </a:rPr>
              <a:t>High-performance </a:t>
            </a:r>
          </a:p>
          <a:p>
            <a:pPr eaLnBrk="1" hangingPunct="1">
              <a:lnSpc>
                <a:spcPct val="90000"/>
              </a:lnSpc>
              <a:spcBef>
                <a:spcPts val="0"/>
              </a:spcBef>
              <a:spcAft>
                <a:spcPts val="600"/>
              </a:spcAft>
            </a:pPr>
            <a:r>
              <a:rPr lang="en-GB" sz="2100" dirty="0">
                <a:solidFill>
                  <a:schemeClr val="tx2"/>
                </a:solidFill>
              </a:rPr>
              <a:t>32-bit core </a:t>
            </a:r>
            <a:br>
              <a:rPr lang="en-GB" sz="2100" dirty="0">
                <a:solidFill>
                  <a:schemeClr val="tx2"/>
                </a:solidFill>
              </a:rPr>
            </a:br>
            <a:r>
              <a:rPr lang="en-GB" sz="2100" dirty="0">
                <a:solidFill>
                  <a:schemeClr val="tx2"/>
                </a:solidFill>
              </a:rPr>
              <a:t>(e.g., Arm Cortex-M7)</a:t>
            </a:r>
          </a:p>
          <a:p>
            <a:pPr eaLnBrk="1" hangingPunct="1">
              <a:lnSpc>
                <a:spcPct val="90000"/>
              </a:lnSpc>
              <a:spcBef>
                <a:spcPts val="0"/>
              </a:spcBef>
              <a:spcAft>
                <a:spcPts val="600"/>
              </a:spcAft>
            </a:pPr>
            <a:r>
              <a:rPr lang="en-GB" sz="2100" dirty="0">
                <a:solidFill>
                  <a:schemeClr val="tx2"/>
                </a:solidFill>
              </a:rPr>
              <a:t>Used in automotive, sensor hub, and other embedded applications.</a:t>
            </a:r>
            <a:endParaRPr lang="en-GB" sz="2100" kern="1200" dirty="0">
              <a:solidFill>
                <a:schemeClr val="tx2"/>
              </a:solidFill>
              <a:latin typeface="+mn-lt"/>
              <a:ea typeface="+mn-ea"/>
              <a:cs typeface="+mn-cs"/>
            </a:endParaRPr>
          </a:p>
        </p:txBody>
      </p:sp>
      <p:sp>
        <p:nvSpPr>
          <p:cNvPr id="2007" name="TextBox 2006">
            <a:extLst>
              <a:ext uri="{FF2B5EF4-FFF2-40B4-BE49-F238E27FC236}">
                <a16:creationId xmlns:a16="http://schemas.microsoft.com/office/drawing/2014/main" id="{6845C142-564C-4B11-8832-0C688591E6BE}"/>
              </a:ext>
            </a:extLst>
          </p:cNvPr>
          <p:cNvSpPr txBox="1"/>
          <p:nvPr/>
        </p:nvSpPr>
        <p:spPr>
          <a:xfrm>
            <a:off x="7837312" y="4869536"/>
            <a:ext cx="2525499" cy="1454244"/>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100" dirty="0">
                <a:solidFill>
                  <a:schemeClr val="tx2"/>
                </a:solidFill>
              </a:rPr>
              <a:t>High-performance processor (e.g., Arm Cortex-A73). For mobile and consumer devices.</a:t>
            </a:r>
            <a:endParaRPr lang="en-GB" sz="2100" kern="1200" dirty="0">
              <a:solidFill>
                <a:schemeClr val="tx2"/>
              </a:solidFill>
              <a:latin typeface="+mn-lt"/>
              <a:ea typeface="+mn-ea"/>
              <a:cs typeface="+mn-cs"/>
            </a:endParaRPr>
          </a:p>
        </p:txBody>
      </p:sp>
      <p:sp>
        <p:nvSpPr>
          <p:cNvPr id="2008" name="TextBox 2007">
            <a:extLst>
              <a:ext uri="{FF2B5EF4-FFF2-40B4-BE49-F238E27FC236}">
                <a16:creationId xmlns:a16="http://schemas.microsoft.com/office/drawing/2014/main" id="{A8FB5EB3-2749-4A9C-A329-53781B139A3D}"/>
              </a:ext>
            </a:extLst>
          </p:cNvPr>
          <p:cNvSpPr txBox="1"/>
          <p:nvPr/>
        </p:nvSpPr>
        <p:spPr>
          <a:xfrm>
            <a:off x="3853543" y="1436914"/>
            <a:ext cx="2525499" cy="1745093"/>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100" dirty="0">
                <a:solidFill>
                  <a:schemeClr val="tx2"/>
                </a:solidFill>
              </a:rPr>
              <a:t>Mid-range 64-bit processor (e.g., Arm Cortex-A55). For smartphones, TVs, network infrastructure, …</a:t>
            </a:r>
            <a:endParaRPr lang="en-GB" sz="2100" kern="1200" dirty="0">
              <a:solidFill>
                <a:schemeClr val="tx2"/>
              </a:solidFill>
              <a:latin typeface="+mn-lt"/>
              <a:ea typeface="+mn-ea"/>
              <a:cs typeface="+mn-cs"/>
            </a:endParaRPr>
          </a:p>
        </p:txBody>
      </p:sp>
      <p:sp>
        <p:nvSpPr>
          <p:cNvPr id="2009" name="TextBox 2008">
            <a:extLst>
              <a:ext uri="{FF2B5EF4-FFF2-40B4-BE49-F238E27FC236}">
                <a16:creationId xmlns:a16="http://schemas.microsoft.com/office/drawing/2014/main" id="{A9A6C292-E6A7-4BDD-802F-68CDEAAD447C}"/>
              </a:ext>
            </a:extLst>
          </p:cNvPr>
          <p:cNvSpPr txBox="1"/>
          <p:nvPr/>
        </p:nvSpPr>
        <p:spPr>
          <a:xfrm>
            <a:off x="8374743" y="1161134"/>
            <a:ext cx="3279839" cy="872547"/>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2100" dirty="0">
                <a:solidFill>
                  <a:schemeClr val="tx2"/>
                </a:solidFill>
              </a:rPr>
              <a:t>1 laptop or server class processor (e.g., A76 core with 512KB of L2 cache)</a:t>
            </a:r>
            <a:endParaRPr lang="en-GB" sz="2100" kern="1200" dirty="0">
              <a:solidFill>
                <a:schemeClr val="tx2"/>
              </a:solidFill>
              <a:latin typeface="+mn-lt"/>
              <a:ea typeface="+mn-ea"/>
              <a:cs typeface="+mn-cs"/>
            </a:endParaRPr>
          </a:p>
        </p:txBody>
      </p:sp>
      <p:sp>
        <p:nvSpPr>
          <p:cNvPr id="2010" name="TextBox 2009">
            <a:extLst>
              <a:ext uri="{FF2B5EF4-FFF2-40B4-BE49-F238E27FC236}">
                <a16:creationId xmlns:a16="http://schemas.microsoft.com/office/drawing/2014/main" id="{C4B5FAA6-5F4A-4D61-B012-58A7C3AAB669}"/>
              </a:ext>
            </a:extLst>
          </p:cNvPr>
          <p:cNvSpPr txBox="1"/>
          <p:nvPr/>
        </p:nvSpPr>
        <p:spPr>
          <a:xfrm>
            <a:off x="3803117" y="4974933"/>
            <a:ext cx="551572"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13X </a:t>
            </a:r>
          </a:p>
        </p:txBody>
      </p:sp>
      <p:sp>
        <p:nvSpPr>
          <p:cNvPr id="2011" name="TextBox 2010">
            <a:extLst>
              <a:ext uri="{FF2B5EF4-FFF2-40B4-BE49-F238E27FC236}">
                <a16:creationId xmlns:a16="http://schemas.microsoft.com/office/drawing/2014/main" id="{A41EE0B9-091F-4BEE-B298-45D19A7371B3}"/>
              </a:ext>
            </a:extLst>
          </p:cNvPr>
          <p:cNvSpPr txBox="1"/>
          <p:nvPr/>
        </p:nvSpPr>
        <p:spPr>
          <a:xfrm>
            <a:off x="2063681" y="2351116"/>
            <a:ext cx="457200"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dirty="0">
                <a:solidFill>
                  <a:schemeClr val="tx2"/>
                </a:solidFill>
                <a:latin typeface="+mn-lt"/>
                <a:ea typeface="+mn-ea"/>
              </a:rPr>
              <a:t>1X</a:t>
            </a:r>
            <a:r>
              <a:rPr lang="en-GB" sz="2100" b="1" kern="1200" dirty="0">
                <a:solidFill>
                  <a:schemeClr val="tx2"/>
                </a:solidFill>
                <a:latin typeface="+mn-lt"/>
                <a:ea typeface="+mn-ea"/>
                <a:cs typeface="+mn-cs"/>
              </a:rPr>
              <a:t> </a:t>
            </a:r>
          </a:p>
        </p:txBody>
      </p:sp>
      <p:sp>
        <p:nvSpPr>
          <p:cNvPr id="2012" name="TextBox 2011">
            <a:extLst>
              <a:ext uri="{FF2B5EF4-FFF2-40B4-BE49-F238E27FC236}">
                <a16:creationId xmlns:a16="http://schemas.microsoft.com/office/drawing/2014/main" id="{198A6D9F-2672-4D26-BFFC-7BE9446A3D65}"/>
              </a:ext>
            </a:extLst>
          </p:cNvPr>
          <p:cNvSpPr txBox="1"/>
          <p:nvPr/>
        </p:nvSpPr>
        <p:spPr>
          <a:xfrm>
            <a:off x="8075047" y="3137217"/>
            <a:ext cx="83162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1380X </a:t>
            </a:r>
          </a:p>
        </p:txBody>
      </p:sp>
      <p:sp>
        <p:nvSpPr>
          <p:cNvPr id="2013" name="TextBox 2012">
            <a:extLst>
              <a:ext uri="{FF2B5EF4-FFF2-40B4-BE49-F238E27FC236}">
                <a16:creationId xmlns:a16="http://schemas.microsoft.com/office/drawing/2014/main" id="{8B287867-8369-49D6-BC3C-4F1D8E7D68D8}"/>
              </a:ext>
            </a:extLst>
          </p:cNvPr>
          <p:cNvSpPr txBox="1"/>
          <p:nvPr/>
        </p:nvSpPr>
        <p:spPr>
          <a:xfrm>
            <a:off x="5427182" y="3675994"/>
            <a:ext cx="69965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130X </a:t>
            </a:r>
          </a:p>
        </p:txBody>
      </p:sp>
      <p:sp>
        <p:nvSpPr>
          <p:cNvPr id="2014" name="TextBox 2013">
            <a:extLst>
              <a:ext uri="{FF2B5EF4-FFF2-40B4-BE49-F238E27FC236}">
                <a16:creationId xmlns:a16="http://schemas.microsoft.com/office/drawing/2014/main" id="{8FAF60BC-CC6B-423C-822F-C22E94C20E61}"/>
              </a:ext>
            </a:extLst>
          </p:cNvPr>
          <p:cNvSpPr txBox="1"/>
          <p:nvPr/>
        </p:nvSpPr>
        <p:spPr>
          <a:xfrm>
            <a:off x="6564877" y="6271876"/>
            <a:ext cx="781854"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520X </a:t>
            </a:r>
          </a:p>
        </p:txBody>
      </p:sp>
    </p:spTree>
    <p:extLst>
      <p:ext uri="{BB962C8B-B14F-4D97-AF65-F5344CB8AC3E}">
        <p14:creationId xmlns:p14="http://schemas.microsoft.com/office/powerpoint/2010/main" val="1778346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Module Syllabus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IN" dirty="0"/>
              <a:t>What is computer architecture?</a:t>
            </a:r>
          </a:p>
          <a:p>
            <a:r>
              <a:rPr lang="en-IN" dirty="0"/>
              <a:t>Computer architecture arena and design goals</a:t>
            </a:r>
          </a:p>
          <a:p>
            <a:r>
              <a:rPr lang="en-IN" dirty="0"/>
              <a:t>Historical performance of computer architecture</a:t>
            </a:r>
          </a:p>
          <a:p>
            <a:r>
              <a:rPr lang="en-IN" dirty="0"/>
              <a:t>Future trends with multicore processors, systems on chip (SoCs), and beyond</a:t>
            </a:r>
            <a:endParaRPr lang="en-US" dirty="0"/>
          </a:p>
        </p:txBody>
      </p:sp>
    </p:spTree>
    <p:extLst>
      <p:ext uri="{BB962C8B-B14F-4D97-AF65-F5344CB8AC3E}">
        <p14:creationId xmlns:p14="http://schemas.microsoft.com/office/powerpoint/2010/main" val="839732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Technology Scaling: Faster Transistors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807075" cy="4948335"/>
          </a:xfrm>
        </p:spPr>
        <p:txBody>
          <a:bodyPr/>
          <a:lstStyle/>
          <a:p>
            <a:pPr>
              <a:buFont typeface="Arial" panose="020B0604020202020204" pitchFamily="34" charset="0"/>
              <a:buChar char="•"/>
            </a:pPr>
            <a:r>
              <a:rPr lang="en-GB" dirty="0"/>
              <a:t>From 1985 to 2002, we saw ~7 new process generations.</a:t>
            </a:r>
          </a:p>
          <a:p>
            <a:pPr>
              <a:buFont typeface="Arial" panose="020B0604020202020204" pitchFamily="34" charset="0"/>
              <a:buChar char="•"/>
            </a:pPr>
            <a:r>
              <a:rPr lang="en-GB" dirty="0"/>
              <a:t>Scaling provides smaller and faster transistors. Performance improves ~1.4x per generation, so for 7 generations, we have ~</a:t>
            </a:r>
            <a:r>
              <a:rPr lang="en-GB" b="1" dirty="0"/>
              <a:t>10x faster logic gates.</a:t>
            </a:r>
            <a:endParaRPr lang="en-US" dirty="0"/>
          </a:p>
        </p:txBody>
      </p:sp>
      <p:pic>
        <p:nvPicPr>
          <p:cNvPr id="4" name="Picture 3">
            <a:extLst>
              <a:ext uri="{FF2B5EF4-FFF2-40B4-BE49-F238E27FC236}">
                <a16:creationId xmlns:a16="http://schemas.microsoft.com/office/drawing/2014/main" id="{F334DDCF-C01E-4178-8208-81C310AAA2D2}"/>
              </a:ext>
            </a:extLst>
          </p:cNvPr>
          <p:cNvPicPr>
            <a:picLocks noChangeAspect="1"/>
          </p:cNvPicPr>
          <p:nvPr/>
        </p:nvPicPr>
        <p:blipFill>
          <a:blip r:embed="rId3"/>
          <a:stretch>
            <a:fillRect/>
          </a:stretch>
        </p:blipFill>
        <p:spPr>
          <a:xfrm>
            <a:off x="6954309" y="1934795"/>
            <a:ext cx="4718579" cy="3175569"/>
          </a:xfrm>
          <a:prstGeom prst="rect">
            <a:avLst/>
          </a:prstGeom>
        </p:spPr>
      </p:pic>
      <p:sp>
        <p:nvSpPr>
          <p:cNvPr id="5" name="TextBox 4">
            <a:extLst>
              <a:ext uri="{FF2B5EF4-FFF2-40B4-BE49-F238E27FC236}">
                <a16:creationId xmlns:a16="http://schemas.microsoft.com/office/drawing/2014/main" id="{A48A0549-3A78-4513-A507-A21FC7853B0E}"/>
              </a:ext>
            </a:extLst>
          </p:cNvPr>
          <p:cNvSpPr txBox="1"/>
          <p:nvPr/>
        </p:nvSpPr>
        <p:spPr>
          <a:xfrm>
            <a:off x="8404706" y="5274844"/>
            <a:ext cx="1817783"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Year</a:t>
            </a:r>
          </a:p>
        </p:txBody>
      </p:sp>
      <p:sp>
        <p:nvSpPr>
          <p:cNvPr id="6" name="TextBox 5">
            <a:extLst>
              <a:ext uri="{FF2B5EF4-FFF2-40B4-BE49-F238E27FC236}">
                <a16:creationId xmlns:a16="http://schemas.microsoft.com/office/drawing/2014/main" id="{10270C9B-BCF3-4573-8C47-B60C87256E3B}"/>
              </a:ext>
            </a:extLst>
          </p:cNvPr>
          <p:cNvSpPr txBox="1"/>
          <p:nvPr/>
        </p:nvSpPr>
        <p:spPr>
          <a:xfrm>
            <a:off x="7245045" y="5637150"/>
            <a:ext cx="4137101" cy="553998"/>
          </a:xfrm>
          <a:prstGeom prst="rect">
            <a:avLst/>
          </a:prstGeom>
          <a:noFill/>
        </p:spPr>
        <p:txBody>
          <a:bodyPr wrap="square" lIns="0" tIns="0" rIns="0" bIns="0" rtlCol="0">
            <a:spAutoFit/>
          </a:bodyPr>
          <a:lstStyle/>
          <a:p>
            <a:r>
              <a:rPr lang="en-GB" sz="1200" dirty="0"/>
              <a:t>A. Danowitz, K. Kelley, J. Mao, J. P. Stevenson, and M. Horowitz. Stanford CPU DB. Accessed on  Nov. 5, 2019. [Online]. Available: </a:t>
            </a:r>
            <a:r>
              <a:rPr lang="en-GB" sz="1200" dirty="0">
                <a:hlinkClick r:id="rId4"/>
              </a:rPr>
              <a:t>http://cpudb.stanford.edu</a:t>
            </a:r>
            <a:r>
              <a:rPr lang="en-GB" sz="1200" dirty="0"/>
              <a:t> </a:t>
            </a:r>
          </a:p>
        </p:txBody>
      </p:sp>
      <p:sp>
        <p:nvSpPr>
          <p:cNvPr id="7" name="TextBox 6">
            <a:extLst>
              <a:ext uri="{FF2B5EF4-FFF2-40B4-BE49-F238E27FC236}">
                <a16:creationId xmlns:a16="http://schemas.microsoft.com/office/drawing/2014/main" id="{1ABA60FE-57A4-490A-9657-D9B47A4001AF}"/>
              </a:ext>
            </a:extLst>
          </p:cNvPr>
          <p:cNvSpPr txBox="1"/>
          <p:nvPr/>
        </p:nvSpPr>
        <p:spPr>
          <a:xfrm rot="16200000">
            <a:off x="4803815" y="3377154"/>
            <a:ext cx="401014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Feature Size (um)</a:t>
            </a:r>
            <a:endParaRPr lang="en-GB" sz="2100" kern="1200" dirty="0">
              <a:solidFill>
                <a:schemeClr val="tx2"/>
              </a:solidFill>
              <a:latin typeface="+mn-lt"/>
              <a:ea typeface="+mn-ea"/>
              <a:cs typeface="+mn-cs"/>
            </a:endParaRPr>
          </a:p>
        </p:txBody>
      </p:sp>
      <p:sp>
        <p:nvSpPr>
          <p:cNvPr id="8" name="Rectangle 7">
            <a:extLst>
              <a:ext uri="{FF2B5EF4-FFF2-40B4-BE49-F238E27FC236}">
                <a16:creationId xmlns:a16="http://schemas.microsoft.com/office/drawing/2014/main" id="{1A2C6D35-7646-4F72-BEF0-60FC9F7FD7F1}"/>
              </a:ext>
            </a:extLst>
          </p:cNvPr>
          <p:cNvSpPr/>
          <p:nvPr/>
        </p:nvSpPr>
        <p:spPr>
          <a:xfrm>
            <a:off x="9313596" y="1744133"/>
            <a:ext cx="1100404" cy="2997200"/>
          </a:xfrm>
          <a:prstGeom prst="rect">
            <a:avLst/>
          </a:prstGeom>
          <a:solidFill>
            <a:schemeClr val="accent3">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98304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Instruction Count</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Increased datapath width (e.g., 16-bit to 32-bit to 64-bit)</a:t>
            </a:r>
          </a:p>
          <a:p>
            <a:pPr>
              <a:buFont typeface="Arial" panose="020B0604020202020204" pitchFamily="34" charset="0"/>
              <a:buChar char="•"/>
            </a:pPr>
            <a:r>
              <a:rPr lang="en-GB" dirty="0"/>
              <a:t>Larger register files (fewer load/store instructions)</a:t>
            </a:r>
          </a:p>
          <a:p>
            <a:pPr>
              <a:buFont typeface="Arial" panose="020B0604020202020204" pitchFamily="34" charset="0"/>
              <a:buChar char="•"/>
            </a:pPr>
            <a:r>
              <a:rPr lang="en-GB" dirty="0"/>
              <a:t>More complex instructions?</a:t>
            </a:r>
          </a:p>
          <a:p>
            <a:pPr>
              <a:buFont typeface="Arial" panose="020B0604020202020204" pitchFamily="34" charset="0"/>
              <a:buChar char="•"/>
            </a:pPr>
            <a:r>
              <a:rPr lang="en-GB" dirty="0"/>
              <a:t>SIMD instructions</a:t>
            </a:r>
            <a:endParaRPr lang="en-US" dirty="0"/>
          </a:p>
        </p:txBody>
      </p:sp>
    </p:spTree>
    <p:extLst>
      <p:ext uri="{BB962C8B-B14F-4D97-AF65-F5344CB8AC3E}">
        <p14:creationId xmlns:p14="http://schemas.microsoft.com/office/powerpoint/2010/main" val="1351548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Limits to Single Core Performance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b="1" dirty="0"/>
              <a:t>Limits to pipelining</a:t>
            </a:r>
          </a:p>
          <a:p>
            <a:pPr lvl="1">
              <a:buFont typeface="Arial" panose="020B0604020202020204" pitchFamily="34" charset="0"/>
              <a:buChar char="•"/>
            </a:pPr>
            <a:r>
              <a:rPr lang="en-GB" dirty="0"/>
              <a:t>Cost of interruptions grow, e.g., impact of cache misses and mispredicted branches.</a:t>
            </a:r>
          </a:p>
          <a:p>
            <a:pPr lvl="1">
              <a:buFont typeface="Arial" panose="020B0604020202020204" pitchFamily="34" charset="0"/>
              <a:buChar char="•"/>
            </a:pPr>
            <a:r>
              <a:rPr lang="en-GB" dirty="0"/>
              <a:t>Ultimately, some components are difficult or expensive to pipeline.</a:t>
            </a:r>
          </a:p>
          <a:p>
            <a:pPr lvl="1">
              <a:buFont typeface="Arial" panose="020B0604020202020204" pitchFamily="34" charset="0"/>
              <a:buChar char="•"/>
            </a:pPr>
            <a:r>
              <a:rPr lang="en-GB" dirty="0"/>
              <a:t>There are also practical limits to distributing very high-frequency clocks, registers represent a finite delay, and we may struggle to balance logic between pipeline stages.</a:t>
            </a:r>
          </a:p>
          <a:p>
            <a:pPr>
              <a:buFont typeface="Arial" panose="020B0604020202020204" pitchFamily="34" charset="0"/>
              <a:buChar char="•"/>
            </a:pPr>
            <a:r>
              <a:rPr lang="en-GB" b="1" dirty="0"/>
              <a:t>Limits of Instruction-Level Parallelism (ILP)</a:t>
            </a:r>
          </a:p>
          <a:p>
            <a:pPr lvl="1">
              <a:buFont typeface="Arial" panose="020B0604020202020204" pitchFamily="34" charset="0"/>
              <a:buChar char="•"/>
            </a:pPr>
            <a:r>
              <a:rPr lang="en-GB" dirty="0"/>
              <a:t>Large amounts of ILP are very difficult to discover and exploit efficiently.</a:t>
            </a:r>
          </a:p>
          <a:p>
            <a:pPr lvl="1">
              <a:buFont typeface="Arial" panose="020B0604020202020204" pitchFamily="34" charset="0"/>
              <a:buChar char="•"/>
            </a:pPr>
            <a:r>
              <a:rPr lang="en-GB" dirty="0"/>
              <a:t>Our returns on investment quickly diminish, i.e., we must use more power and more transistors to expose and exploit ever smaller amounts of ILP.</a:t>
            </a:r>
            <a:endParaRPr lang="en-US" dirty="0"/>
          </a:p>
        </p:txBody>
      </p:sp>
    </p:spTree>
    <p:extLst>
      <p:ext uri="{BB962C8B-B14F-4D97-AF65-F5344CB8AC3E}">
        <p14:creationId xmlns:p14="http://schemas.microsoft.com/office/powerpoint/2010/main" val="1985286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Limits to Single Core Performance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159375" cy="4948335"/>
          </a:xfrm>
        </p:spPr>
        <p:txBody>
          <a:bodyPr/>
          <a:lstStyle/>
          <a:p>
            <a:pPr>
              <a:buFont typeface="Arial" panose="020B0604020202020204" pitchFamily="34" charset="0"/>
              <a:buChar char="•"/>
            </a:pPr>
            <a:r>
              <a:rPr lang="en-GB" b="1" dirty="0"/>
              <a:t>Power consumption</a:t>
            </a:r>
          </a:p>
          <a:p>
            <a:pPr lvl="1">
              <a:buFont typeface="Arial" panose="020B0604020202020204" pitchFamily="34" charset="0"/>
              <a:buChar char="•"/>
            </a:pPr>
            <a:r>
              <a:rPr lang="en-GB" dirty="0"/>
              <a:t>Historical performance gains have been impressive, but power consumption also grew very quickly during the 1980s and 1990s.</a:t>
            </a:r>
          </a:p>
          <a:p>
            <a:pPr lvl="1">
              <a:buFont typeface="Arial" panose="020B0604020202020204" pitchFamily="34" charset="0"/>
              <a:buChar char="•"/>
            </a:pPr>
            <a:r>
              <a:rPr lang="en-GB" dirty="0"/>
              <a:t>This happened even with improvements in  fabrication technology and reductions in supply voltage.</a:t>
            </a:r>
          </a:p>
          <a:p>
            <a:pPr lvl="1">
              <a:buFont typeface="Arial" panose="020B0604020202020204" pitchFamily="34" charset="0"/>
              <a:buChar char="•"/>
            </a:pPr>
            <a:r>
              <a:rPr lang="en-GB" dirty="0"/>
              <a:t>Power quickly became, and remains, a first-order design constraint for all significant markets.</a:t>
            </a:r>
            <a:endParaRPr lang="en-US" dirty="0"/>
          </a:p>
        </p:txBody>
      </p:sp>
      <p:pic>
        <p:nvPicPr>
          <p:cNvPr id="4" name="Picture 2" descr="images/img-21-1.jpg">
            <a:extLst>
              <a:ext uri="{FF2B5EF4-FFF2-40B4-BE49-F238E27FC236}">
                <a16:creationId xmlns:a16="http://schemas.microsoft.com/office/drawing/2014/main" id="{D65A0D42-4AA8-40C8-8E3A-D46992C13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96463"/>
            <a:ext cx="5673986" cy="39321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C609CD-B082-4DB4-A448-2956DF51776D}"/>
              </a:ext>
            </a:extLst>
          </p:cNvPr>
          <p:cNvSpPr txBox="1"/>
          <p:nvPr/>
        </p:nvSpPr>
        <p:spPr>
          <a:xfrm>
            <a:off x="8063345" y="5270688"/>
            <a:ext cx="179555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a:solidFill>
                  <a:schemeClr val="tx2"/>
                </a:solidFill>
                <a:latin typeface="+mn-lt"/>
                <a:ea typeface="+mn-ea"/>
                <a:cs typeface="+mn-cs"/>
              </a:rPr>
              <a:t>Year</a:t>
            </a:r>
            <a:endParaRPr lang="en-GB" sz="2100" kern="1200" dirty="0">
              <a:solidFill>
                <a:schemeClr val="tx2"/>
              </a:solidFill>
              <a:latin typeface="+mn-lt"/>
              <a:ea typeface="+mn-ea"/>
              <a:cs typeface="+mn-cs"/>
            </a:endParaRPr>
          </a:p>
        </p:txBody>
      </p:sp>
      <p:sp>
        <p:nvSpPr>
          <p:cNvPr id="6" name="TextBox 5">
            <a:extLst>
              <a:ext uri="{FF2B5EF4-FFF2-40B4-BE49-F238E27FC236}">
                <a16:creationId xmlns:a16="http://schemas.microsoft.com/office/drawing/2014/main" id="{481ECD72-48E5-49E4-8DE7-44F50B4FC6B9}"/>
              </a:ext>
            </a:extLst>
          </p:cNvPr>
          <p:cNvSpPr txBox="1"/>
          <p:nvPr/>
        </p:nvSpPr>
        <p:spPr>
          <a:xfrm>
            <a:off x="5150566" y="5561537"/>
            <a:ext cx="6733309" cy="775597"/>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1400" dirty="0">
                <a:solidFill>
                  <a:schemeClr val="tx2"/>
                </a:solidFill>
              </a:rPr>
              <a:t>Figure source: Original data collected and plotted by </a:t>
            </a:r>
            <a:r>
              <a:rPr lang="en-GB" sz="1400" dirty="0"/>
              <a:t>M. Horowitz, F. Labonte, O. Shacham, K. Olukotun, L. Hammond, and C. Batten. Dotted-line extrapolations by C. Moore: Chuck Moore, 2011, “Data processing in exascale-class computer systems,” </a:t>
            </a:r>
            <a:r>
              <a:rPr lang="en-GB" sz="1400" i="1" dirty="0"/>
              <a:t>The Salishan Conference on High Speed Computing</a:t>
            </a:r>
            <a:r>
              <a:rPr lang="en-GB" sz="1400" dirty="0"/>
              <a:t>, April 27, 2011.</a:t>
            </a:r>
            <a:r>
              <a:rPr lang="en-GB" sz="1400" kern="1200" dirty="0">
                <a:solidFill>
                  <a:schemeClr val="tx2"/>
                </a:solidFill>
                <a:latin typeface="+mn-lt"/>
                <a:ea typeface="+mn-ea"/>
                <a:cs typeface="+mn-cs"/>
              </a:rPr>
              <a:t> </a:t>
            </a:r>
          </a:p>
        </p:txBody>
      </p:sp>
    </p:spTree>
    <p:extLst>
      <p:ext uri="{BB962C8B-B14F-4D97-AF65-F5344CB8AC3E}">
        <p14:creationId xmlns:p14="http://schemas.microsoft.com/office/powerpoint/2010/main" val="3484011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Limits to Single Core Performance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b="1" dirty="0"/>
              <a:t>On-chip wiring</a:t>
            </a:r>
          </a:p>
          <a:p>
            <a:pPr marL="741363" lvl="1" indent="-342900"/>
            <a:r>
              <a:rPr lang="en-GB" dirty="0"/>
              <a:t>Wire delays scale relatively poorly compared to logic delays.	</a:t>
            </a:r>
          </a:p>
          <a:p>
            <a:pPr marL="741363" lvl="1" indent="-342900"/>
            <a:r>
              <a:rPr lang="en-GB" dirty="0"/>
              <a:t>This limits the amount of state reachable in one clock cycle.</a:t>
            </a:r>
          </a:p>
          <a:p>
            <a:pPr marL="741363" lvl="1" indent="-342900"/>
            <a:r>
              <a:rPr lang="en-GB" dirty="0"/>
              <a:t>Unfortunately, this limits the performance of large complex processors.</a:t>
            </a:r>
            <a:endParaRPr lang="en-US" dirty="0"/>
          </a:p>
        </p:txBody>
      </p:sp>
    </p:spTree>
    <p:extLst>
      <p:ext uri="{BB962C8B-B14F-4D97-AF65-F5344CB8AC3E}">
        <p14:creationId xmlns:p14="http://schemas.microsoft.com/office/powerpoint/2010/main" val="3231234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Specialization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What does specialization allow us to do? </a:t>
            </a:r>
          </a:p>
          <a:p>
            <a:pPr>
              <a:buFont typeface="Arial" panose="020B0604020202020204" pitchFamily="34" charset="0"/>
              <a:buChar char="•"/>
            </a:pPr>
            <a:r>
              <a:rPr lang="en-GB" dirty="0"/>
              <a:t>Remove infrequently used parts of the processor.</a:t>
            </a:r>
          </a:p>
          <a:p>
            <a:pPr>
              <a:buFont typeface="Arial" panose="020B0604020202020204" pitchFamily="34" charset="0"/>
              <a:buChar char="•"/>
            </a:pPr>
            <a:r>
              <a:rPr lang="en-GB" dirty="0"/>
              <a:t>Tune the instruction set for common operations or replace with hardwired control .</a:t>
            </a:r>
          </a:p>
          <a:p>
            <a:pPr>
              <a:buFont typeface="Arial" panose="020B0604020202020204" pitchFamily="34" charset="0"/>
              <a:buChar char="•"/>
            </a:pPr>
            <a:r>
              <a:rPr lang="en-GB" dirty="0"/>
              <a:t>Exploit forms of parallelism abundant in the application(s) – we often see a specialized processing element and local memory reproduced many times.</a:t>
            </a:r>
          </a:p>
          <a:p>
            <a:pPr>
              <a:buFont typeface="Arial" panose="020B0604020202020204" pitchFamily="34" charset="0"/>
              <a:buChar char="•"/>
            </a:pPr>
            <a:r>
              <a:rPr lang="en-GB" dirty="0"/>
              <a:t>Instantiate specialized memories and tune their widths and sizes.</a:t>
            </a:r>
          </a:p>
          <a:p>
            <a:pPr>
              <a:buFont typeface="Arial" panose="020B0604020202020204" pitchFamily="34" charset="0"/>
              <a:buChar char="•"/>
            </a:pPr>
            <a:r>
              <a:rPr lang="en-GB" dirty="0"/>
              <a:t>Provide specialized interconnect between components.</a:t>
            </a:r>
          </a:p>
          <a:p>
            <a:pPr>
              <a:buFont typeface="Arial" panose="020B0604020202020204" pitchFamily="34" charset="0"/>
              <a:buChar char="•"/>
            </a:pPr>
            <a:r>
              <a:rPr lang="en-GB" dirty="0"/>
              <a:t>Optimize data-use patterns.</a:t>
            </a:r>
            <a:endParaRPr lang="en-US" dirty="0"/>
          </a:p>
        </p:txBody>
      </p:sp>
    </p:spTree>
    <p:extLst>
      <p:ext uri="{BB962C8B-B14F-4D97-AF65-F5344CB8AC3E}">
        <p14:creationId xmlns:p14="http://schemas.microsoft.com/office/powerpoint/2010/main" val="978087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Specialization</a:t>
            </a:r>
            <a:endParaRPr lang="en-US" dirty="0"/>
          </a:p>
        </p:txBody>
      </p:sp>
      <p:pic>
        <p:nvPicPr>
          <p:cNvPr id="4" name="Picture 3">
            <a:extLst>
              <a:ext uri="{FF2B5EF4-FFF2-40B4-BE49-F238E27FC236}">
                <a16:creationId xmlns:a16="http://schemas.microsoft.com/office/drawing/2014/main" id="{DF1AF097-581D-4EE6-BF83-CF8D445CF4BE}"/>
              </a:ext>
            </a:extLst>
          </p:cNvPr>
          <p:cNvPicPr>
            <a:picLocks noChangeAspect="1"/>
          </p:cNvPicPr>
          <p:nvPr/>
        </p:nvPicPr>
        <p:blipFill>
          <a:blip r:embed="rId3"/>
          <a:stretch>
            <a:fillRect/>
          </a:stretch>
        </p:blipFill>
        <p:spPr>
          <a:xfrm>
            <a:off x="2613195" y="883966"/>
            <a:ext cx="6965609" cy="4438551"/>
          </a:xfrm>
          <a:prstGeom prst="rect">
            <a:avLst/>
          </a:prstGeom>
        </p:spPr>
      </p:pic>
      <p:sp>
        <p:nvSpPr>
          <p:cNvPr id="5" name="TextBox 4">
            <a:extLst>
              <a:ext uri="{FF2B5EF4-FFF2-40B4-BE49-F238E27FC236}">
                <a16:creationId xmlns:a16="http://schemas.microsoft.com/office/drawing/2014/main" id="{1BB7B7A0-FBE7-4105-AE05-6522DCA6E19D}"/>
              </a:ext>
            </a:extLst>
          </p:cNvPr>
          <p:cNvSpPr txBox="1"/>
          <p:nvPr/>
        </p:nvSpPr>
        <p:spPr>
          <a:xfrm>
            <a:off x="2430222" y="5282835"/>
            <a:ext cx="7985760" cy="249299"/>
          </a:xfrm>
          <a:prstGeom prst="rect">
            <a:avLst/>
          </a:prstGeom>
          <a:noFill/>
        </p:spPr>
        <p:txBody>
          <a:bodyPr wrap="square" lIns="0" tIns="0" rIns="0" bIns="0" rtlCol="0">
            <a:spAutoFit/>
          </a:bodyPr>
          <a:lstStyle/>
          <a:p>
            <a:pPr algn="ctr" eaLnBrk="1" hangingPunct="1">
              <a:lnSpc>
                <a:spcPct val="90000"/>
              </a:lnSpc>
              <a:spcBef>
                <a:spcPts val="0"/>
              </a:spcBef>
              <a:spcAft>
                <a:spcPts val="600"/>
              </a:spcAft>
            </a:pPr>
            <a:r>
              <a:rPr lang="en-GB" dirty="0">
                <a:solidFill>
                  <a:schemeClr val="tx2"/>
                </a:solidFill>
              </a:rPr>
              <a:t>Data assume a 45 nm process @0.9 V</a:t>
            </a:r>
            <a:endParaRPr lang="en-GB" kern="1200" dirty="0">
              <a:solidFill>
                <a:schemeClr val="tx2"/>
              </a:solidFill>
              <a:latin typeface="+mn-lt"/>
              <a:ea typeface="+mn-ea"/>
              <a:cs typeface="+mn-cs"/>
            </a:endParaRPr>
          </a:p>
        </p:txBody>
      </p:sp>
      <p:sp>
        <p:nvSpPr>
          <p:cNvPr id="3" name="Rectangle 2">
            <a:extLst>
              <a:ext uri="{FF2B5EF4-FFF2-40B4-BE49-F238E27FC236}">
                <a16:creationId xmlns:a16="http://schemas.microsoft.com/office/drawing/2014/main" id="{2ED4F954-E247-45C6-8E12-F3C842D591B4}"/>
              </a:ext>
            </a:extLst>
          </p:cNvPr>
          <p:cNvSpPr/>
          <p:nvPr/>
        </p:nvSpPr>
        <p:spPr>
          <a:xfrm>
            <a:off x="3047999" y="5532134"/>
            <a:ext cx="6096000" cy="461665"/>
          </a:xfrm>
          <a:prstGeom prst="rect">
            <a:avLst/>
          </a:prstGeom>
        </p:spPr>
        <p:txBody>
          <a:bodyPr>
            <a:spAutoFit/>
          </a:bodyPr>
          <a:lstStyle/>
          <a:p>
            <a:r>
              <a:rPr lang="en-GB" sz="1200" dirty="0">
                <a:solidFill>
                  <a:srgbClr val="000000"/>
                </a:solidFill>
              </a:rPr>
              <a:t>M. Horowitz, </a:t>
            </a:r>
            <a:r>
              <a:rPr lang="en-GB" sz="1200" i="1" dirty="0">
                <a:solidFill>
                  <a:srgbClr val="000000"/>
                </a:solidFill>
              </a:rPr>
              <a:t>Computing's energy problem (and what we can do about it)</a:t>
            </a:r>
            <a:r>
              <a:rPr lang="en-GB" sz="1200" dirty="0">
                <a:solidFill>
                  <a:srgbClr val="000000"/>
                </a:solidFill>
              </a:rPr>
              <a:t>, IEEE, March. 6, 2014. [Online]. Available: </a:t>
            </a:r>
            <a:r>
              <a:rPr lang="en-GB" sz="1200" dirty="0">
                <a:solidFill>
                  <a:srgbClr val="000000"/>
                </a:solidFill>
                <a:hlinkClick r:id="rId4"/>
              </a:rPr>
              <a:t>https://ieeexplore.ieee.org/document/6757323</a:t>
            </a:r>
            <a:r>
              <a:rPr lang="en-GB" sz="1200" dirty="0">
                <a:solidFill>
                  <a:srgbClr val="000000"/>
                </a:solidFill>
              </a:rPr>
              <a:t> </a:t>
            </a:r>
            <a:endParaRPr lang="en-GB" sz="1200" dirty="0">
              <a:solidFill>
                <a:srgbClr val="000000"/>
              </a:solidFill>
              <a:latin typeface="&amp;quot"/>
            </a:endParaRPr>
          </a:p>
        </p:txBody>
      </p:sp>
    </p:spTree>
    <p:extLst>
      <p:ext uri="{BB962C8B-B14F-4D97-AF65-F5344CB8AC3E}">
        <p14:creationId xmlns:p14="http://schemas.microsoft.com/office/powerpoint/2010/main" val="3993265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Limits to Specialization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There are costs associated with designing each new accelerator.</a:t>
            </a:r>
          </a:p>
          <a:p>
            <a:pPr>
              <a:buFont typeface="Arial" panose="020B0604020202020204" pitchFamily="34" charset="0"/>
              <a:buChar char="•"/>
            </a:pPr>
            <a:r>
              <a:rPr lang="en-GB" dirty="0"/>
              <a:t>The chip, or “ASIC,” produced may only be competitive in a smaller target market, reducing profitability.</a:t>
            </a:r>
          </a:p>
          <a:p>
            <a:pPr>
              <a:buFont typeface="Arial" panose="020B0604020202020204" pitchFamily="34" charset="0"/>
              <a:buChar char="•"/>
            </a:pPr>
            <a:r>
              <a:rPr lang="en-GB" dirty="0"/>
              <a:t>Specialization reduces flexibility.</a:t>
            </a:r>
          </a:p>
          <a:p>
            <a:pPr marL="741363" lvl="1" indent="-342900"/>
            <a:r>
              <a:rPr lang="en-GB" dirty="0"/>
              <a:t>The logic invested in specialized accelerators is no longer general-purpose.</a:t>
            </a:r>
          </a:p>
          <a:p>
            <a:pPr marL="741363" lvl="1" indent="-342900"/>
            <a:r>
              <a:rPr lang="en-GB" dirty="0"/>
              <a:t>Algorithm changes may render specialized hardware obsolete.</a:t>
            </a:r>
          </a:p>
          <a:p>
            <a:pPr>
              <a:buFont typeface="Arial" panose="020B0604020202020204" pitchFamily="34" charset="0"/>
              <a:buChar char="•"/>
            </a:pPr>
            <a:r>
              <a:rPr lang="en-GB" dirty="0"/>
              <a:t>Once we’ve specialized, further gains may be difficult to achieve.</a:t>
            </a:r>
          </a:p>
          <a:p>
            <a:pPr marL="741363" lvl="1" indent="-342900"/>
            <a:r>
              <a:rPr lang="en-GB" dirty="0"/>
              <a:t>Specialization isn’t immune to the concept of diminishing returns.</a:t>
            </a:r>
            <a:endParaRPr lang="en-US" dirty="0"/>
          </a:p>
        </p:txBody>
      </p:sp>
    </p:spTree>
    <p:extLst>
      <p:ext uri="{BB962C8B-B14F-4D97-AF65-F5344CB8AC3E}">
        <p14:creationId xmlns:p14="http://schemas.microsoft.com/office/powerpoint/2010/main" val="168235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Introduction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6" y="1171111"/>
            <a:ext cx="7444574" cy="4948335"/>
          </a:xfrm>
        </p:spPr>
        <p:txBody>
          <a:bodyPr/>
          <a:lstStyle/>
          <a:p>
            <a:r>
              <a:rPr lang="en-IN" dirty="0"/>
              <a:t>The modern microprocessor is often the engine behind how we communicate and work.</a:t>
            </a:r>
          </a:p>
          <a:p>
            <a:r>
              <a:rPr lang="en-IN" dirty="0"/>
              <a:t>It has helped to create our digital world where communication, computation, and storage is almost free.</a:t>
            </a:r>
          </a:p>
          <a:p>
            <a:r>
              <a:rPr lang="en-IN" dirty="0"/>
              <a:t>It underpins many scientific breakthroughs and can help us make better use of the world’s limited resources</a:t>
            </a:r>
            <a:endParaRPr lang="en-US" dirty="0"/>
          </a:p>
        </p:txBody>
      </p:sp>
      <p:pic>
        <p:nvPicPr>
          <p:cNvPr id="4" name="Picture 3">
            <a:extLst>
              <a:ext uri="{FF2B5EF4-FFF2-40B4-BE49-F238E27FC236}">
                <a16:creationId xmlns:a16="http://schemas.microsoft.com/office/drawing/2014/main" id="{FB5EDEFC-D98A-413B-BB01-6AC5BE64ACC8}"/>
              </a:ext>
            </a:extLst>
          </p:cNvPr>
          <p:cNvPicPr>
            <a:picLocks noChangeAspect="1"/>
          </p:cNvPicPr>
          <p:nvPr/>
        </p:nvPicPr>
        <p:blipFill>
          <a:blip r:embed="rId3"/>
          <a:stretch>
            <a:fillRect/>
          </a:stretch>
        </p:blipFill>
        <p:spPr>
          <a:xfrm>
            <a:off x="8194593" y="4032787"/>
            <a:ext cx="2341063" cy="1560708"/>
          </a:xfrm>
          <a:prstGeom prst="rect">
            <a:avLst/>
          </a:prstGeom>
        </p:spPr>
      </p:pic>
      <p:pic>
        <p:nvPicPr>
          <p:cNvPr id="5" name="Picture 6" descr="https://upload.wikimedia.org/wikipedia/commons/thumb/6/67/STM32F100C4T6B-HD.jpg/1920px-STM32F100C4T6B-HD.jpg">
            <a:extLst>
              <a:ext uri="{FF2B5EF4-FFF2-40B4-BE49-F238E27FC236}">
                <a16:creationId xmlns:a16="http://schemas.microsoft.com/office/drawing/2014/main" id="{096D471A-A26E-4582-BC10-7A5653CBD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553" y="545346"/>
            <a:ext cx="2341064" cy="25616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8A9FB9-096B-40CA-A4E2-A60711597465}"/>
              </a:ext>
            </a:extLst>
          </p:cNvPr>
          <p:cNvSpPr txBox="1"/>
          <p:nvPr/>
        </p:nvSpPr>
        <p:spPr>
          <a:xfrm>
            <a:off x="8266992" y="6181082"/>
            <a:ext cx="2481178" cy="381643"/>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100" kern="1200" dirty="0">
                <a:solidFill>
                  <a:schemeClr val="tx2"/>
                </a:solidFill>
                <a:latin typeface="+mn-lt"/>
                <a:ea typeface="+mn-ea"/>
                <a:cs typeface="+mn-cs"/>
              </a:rPr>
              <a:t>1. By </a:t>
            </a:r>
            <a:r>
              <a:rPr lang="en-GB" sz="1100" kern="1200" dirty="0">
                <a:solidFill>
                  <a:schemeClr val="tx2"/>
                </a:solidFill>
                <a:latin typeface="+mn-lt"/>
                <a:ea typeface="+mn-ea"/>
                <a:cs typeface="+mn-cs"/>
                <a:hlinkClick r:id="rId5"/>
              </a:rPr>
              <a:t>Zeptobars</a:t>
            </a:r>
            <a:r>
              <a:rPr lang="en-GB" sz="1100" dirty="0">
                <a:solidFill>
                  <a:schemeClr val="tx2"/>
                </a:solidFill>
                <a:latin typeface="+mn-lt"/>
                <a:ea typeface="+mn-ea"/>
              </a:rPr>
              <a:t>,</a:t>
            </a:r>
            <a:r>
              <a:rPr lang="en-GB" sz="1100" kern="1200" dirty="0">
                <a:solidFill>
                  <a:schemeClr val="tx2"/>
                </a:solidFill>
                <a:latin typeface="+mn-lt"/>
                <a:ea typeface="+mn-ea"/>
                <a:cs typeface="+mn-cs"/>
              </a:rPr>
              <a:t> </a:t>
            </a:r>
            <a:r>
              <a:rPr lang="en-GB" sz="1100" kern="1200" dirty="0">
                <a:solidFill>
                  <a:schemeClr val="tx2"/>
                </a:solidFill>
                <a:latin typeface="+mn-lt"/>
                <a:ea typeface="+mn-ea"/>
                <a:cs typeface="+mn-cs"/>
                <a:hlinkClick r:id="rId6"/>
              </a:rPr>
              <a:t>CC BY 3.0</a:t>
            </a:r>
            <a:endParaRPr lang="en-GB" sz="1100" kern="1200" dirty="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100" kern="1200" dirty="0">
                <a:solidFill>
                  <a:schemeClr val="tx2"/>
                </a:solidFill>
                <a:latin typeface="+mn-lt"/>
                <a:ea typeface="+mn-ea"/>
                <a:cs typeface="+mn-cs"/>
              </a:rPr>
              <a:t>2. </a:t>
            </a:r>
            <a:r>
              <a:rPr lang="en-GB" sz="1100" dirty="0">
                <a:solidFill>
                  <a:schemeClr val="tx2"/>
                </a:solidFill>
                <a:latin typeface="+mn-lt"/>
                <a:ea typeface="+mn-ea"/>
              </a:rPr>
              <a:t>B</a:t>
            </a:r>
            <a:r>
              <a:rPr lang="en-GB" sz="1100" kern="1200" dirty="0">
                <a:solidFill>
                  <a:schemeClr val="tx2"/>
                </a:solidFill>
                <a:latin typeface="+mn-lt"/>
                <a:ea typeface="+mn-ea"/>
                <a:cs typeface="+mn-cs"/>
              </a:rPr>
              <a:t>y Connie Zhou, </a:t>
            </a:r>
            <a:r>
              <a:rPr lang="en-GB" sz="1100" kern="1200" dirty="0">
                <a:solidFill>
                  <a:schemeClr val="tx2"/>
                </a:solidFill>
                <a:latin typeface="+mn-lt"/>
                <a:ea typeface="+mn-ea"/>
                <a:cs typeface="+mn-cs"/>
                <a:hlinkClick r:id="rId7"/>
              </a:rPr>
              <a:t>CC BY-NC 4.0</a:t>
            </a:r>
            <a:endParaRPr lang="en-GB" sz="1100" kern="1200" dirty="0">
              <a:solidFill>
                <a:schemeClr val="tx2"/>
              </a:solidFill>
              <a:latin typeface="+mn-lt"/>
              <a:ea typeface="+mn-ea"/>
              <a:cs typeface="+mn-cs"/>
            </a:endParaRPr>
          </a:p>
        </p:txBody>
      </p:sp>
      <p:sp>
        <p:nvSpPr>
          <p:cNvPr id="7" name="TextBox 6">
            <a:extLst>
              <a:ext uri="{FF2B5EF4-FFF2-40B4-BE49-F238E27FC236}">
                <a16:creationId xmlns:a16="http://schemas.microsoft.com/office/drawing/2014/main" id="{71A8786F-31F4-4836-B38B-B635C32BCD54}"/>
              </a:ext>
            </a:extLst>
          </p:cNvPr>
          <p:cNvSpPr txBox="1"/>
          <p:nvPr/>
        </p:nvSpPr>
        <p:spPr>
          <a:xfrm>
            <a:off x="7923999" y="3160548"/>
            <a:ext cx="2824171" cy="409343"/>
          </a:xfrm>
          <a:prstGeom prst="rect">
            <a:avLst/>
          </a:prstGeom>
          <a:noFill/>
        </p:spPr>
        <p:txBody>
          <a:bodyPr wrap="none" lIns="0" tIns="0" rIns="0" bIns="0" rtlCol="0">
            <a:spAutoFit/>
          </a:bodyPr>
          <a:lstStyle/>
          <a:p>
            <a:pPr algn="ctr" eaLnBrk="1" hangingPunct="1">
              <a:lnSpc>
                <a:spcPct val="90000"/>
              </a:lnSpc>
              <a:spcBef>
                <a:spcPts val="0"/>
              </a:spcBef>
              <a:spcAft>
                <a:spcPts val="600"/>
              </a:spcAft>
            </a:pPr>
            <a:r>
              <a:rPr lang="en-GB" sz="1200" dirty="0">
                <a:solidFill>
                  <a:schemeClr val="tx2"/>
                </a:solidFill>
              </a:rPr>
              <a:t>Die photo of Arm Cortex-M3 Microcontroller </a:t>
            </a:r>
          </a:p>
          <a:p>
            <a:pPr algn="ctr" eaLnBrk="1" hangingPunct="1">
              <a:lnSpc>
                <a:spcPct val="90000"/>
              </a:lnSpc>
              <a:spcBef>
                <a:spcPts val="0"/>
              </a:spcBef>
              <a:spcAft>
                <a:spcPts val="600"/>
              </a:spcAft>
            </a:pPr>
            <a:r>
              <a:rPr lang="en-GB" sz="1200" dirty="0">
                <a:solidFill>
                  <a:schemeClr val="tx2"/>
                </a:solidFill>
              </a:rPr>
              <a:t>with 16KB flash memory and 4KB RAM</a:t>
            </a:r>
            <a:r>
              <a:rPr lang="en-GB" sz="1200" baseline="30000" dirty="0">
                <a:solidFill>
                  <a:schemeClr val="tx2"/>
                </a:solidFill>
              </a:rPr>
              <a:t>1</a:t>
            </a:r>
            <a:endParaRPr lang="LID4096" sz="1200" kern="1200" baseline="30000" dirty="0">
              <a:solidFill>
                <a:schemeClr val="tx2"/>
              </a:solidFill>
              <a:latin typeface="+mn-lt"/>
              <a:ea typeface="+mn-ea"/>
              <a:cs typeface="+mn-cs"/>
            </a:endParaRPr>
          </a:p>
        </p:txBody>
      </p:sp>
      <p:sp>
        <p:nvSpPr>
          <p:cNvPr id="8" name="TextBox 7">
            <a:extLst>
              <a:ext uri="{FF2B5EF4-FFF2-40B4-BE49-F238E27FC236}">
                <a16:creationId xmlns:a16="http://schemas.microsoft.com/office/drawing/2014/main" id="{97502C8D-6D0F-4D40-A733-8715A15CD95D}"/>
              </a:ext>
            </a:extLst>
          </p:cNvPr>
          <p:cNvSpPr txBox="1"/>
          <p:nvPr/>
        </p:nvSpPr>
        <p:spPr>
          <a:xfrm>
            <a:off x="8698862" y="5647048"/>
            <a:ext cx="1274452" cy="166199"/>
          </a:xfrm>
          <a:prstGeom prst="rect">
            <a:avLst/>
          </a:prstGeom>
          <a:noFill/>
        </p:spPr>
        <p:txBody>
          <a:bodyPr wrap="none" lIns="0" tIns="0" rIns="0" bIns="0" rtlCol="0">
            <a:spAutoFit/>
          </a:bodyPr>
          <a:lstStyle/>
          <a:p>
            <a:pPr algn="ctr" eaLnBrk="1" hangingPunct="1">
              <a:lnSpc>
                <a:spcPct val="90000"/>
              </a:lnSpc>
              <a:spcBef>
                <a:spcPts val="0"/>
              </a:spcBef>
              <a:spcAft>
                <a:spcPts val="600"/>
              </a:spcAft>
            </a:pPr>
            <a:r>
              <a:rPr lang="en-GB" sz="1200" dirty="0">
                <a:solidFill>
                  <a:schemeClr val="tx2"/>
                </a:solidFill>
              </a:rPr>
              <a:t>Google Data Center</a:t>
            </a:r>
            <a:r>
              <a:rPr lang="en-GB" sz="1200" baseline="30000" dirty="0">
                <a:solidFill>
                  <a:schemeClr val="tx2"/>
                </a:solidFill>
              </a:rPr>
              <a:t>2</a:t>
            </a:r>
            <a:endParaRPr lang="LID4096" sz="1200" kern="1200" baseline="30000" dirty="0">
              <a:solidFill>
                <a:schemeClr val="tx2"/>
              </a:solidFill>
              <a:latin typeface="+mn-lt"/>
              <a:ea typeface="+mn-ea"/>
              <a:cs typeface="+mn-cs"/>
            </a:endParaRPr>
          </a:p>
        </p:txBody>
      </p:sp>
    </p:spTree>
    <p:extLst>
      <p:ext uri="{BB962C8B-B14F-4D97-AF65-F5344CB8AC3E}">
        <p14:creationId xmlns:p14="http://schemas.microsoft.com/office/powerpoint/2010/main" val="2292788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Introduction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7508875" cy="4948335"/>
          </a:xfrm>
        </p:spPr>
        <p:txBody>
          <a:bodyPr/>
          <a:lstStyle/>
          <a:p>
            <a:r>
              <a:rPr lang="en-IN" dirty="0"/>
              <a:t>The modern computer is less than 100 years old.</a:t>
            </a:r>
          </a:p>
          <a:p>
            <a:r>
              <a:rPr lang="en-IN" dirty="0"/>
              <a:t>The first electromechanical and valve-based machines were produced in the 1930s and 1940s.</a:t>
            </a:r>
          </a:p>
          <a:p>
            <a:r>
              <a:rPr lang="en-IN" dirty="0"/>
              <a:t>Today’s machines are many orders of magnitude faster, lower power, more reliable, and cheaper.</a:t>
            </a:r>
            <a:endParaRPr lang="en-US" dirty="0"/>
          </a:p>
        </p:txBody>
      </p:sp>
      <p:sp>
        <p:nvSpPr>
          <p:cNvPr id="4" name="TextBox 3">
            <a:extLst>
              <a:ext uri="{FF2B5EF4-FFF2-40B4-BE49-F238E27FC236}">
                <a16:creationId xmlns:a16="http://schemas.microsoft.com/office/drawing/2014/main" id="{BE1CE3FE-B429-4EEC-B9C0-48EFE1F2CC1B}"/>
              </a:ext>
            </a:extLst>
          </p:cNvPr>
          <p:cNvSpPr txBox="1"/>
          <p:nvPr/>
        </p:nvSpPr>
        <p:spPr>
          <a:xfrm>
            <a:off x="8531889" y="2715169"/>
            <a:ext cx="2939143" cy="1938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mn-lt"/>
                <a:ea typeface="+mn-ea"/>
                <a:cs typeface="+mn-cs"/>
              </a:rPr>
              <a:t>EDSAC replica (2018)</a:t>
            </a:r>
            <a:r>
              <a:rPr lang="en-GB" sz="1400" kern="1200" baseline="30000" dirty="0">
                <a:solidFill>
                  <a:schemeClr val="tx2"/>
                </a:solidFill>
                <a:latin typeface="+mn-lt"/>
                <a:ea typeface="+mn-ea"/>
                <a:cs typeface="+mn-cs"/>
              </a:rPr>
              <a:t>1</a:t>
            </a:r>
          </a:p>
        </p:txBody>
      </p:sp>
      <p:sp>
        <p:nvSpPr>
          <p:cNvPr id="5" name="TextBox 4">
            <a:extLst>
              <a:ext uri="{FF2B5EF4-FFF2-40B4-BE49-F238E27FC236}">
                <a16:creationId xmlns:a16="http://schemas.microsoft.com/office/drawing/2014/main" id="{A10EA465-F9E1-49E6-B069-F3D302878243}"/>
              </a:ext>
            </a:extLst>
          </p:cNvPr>
          <p:cNvSpPr txBox="1"/>
          <p:nvPr/>
        </p:nvSpPr>
        <p:spPr>
          <a:xfrm>
            <a:off x="8517201" y="5709537"/>
            <a:ext cx="2968518" cy="1938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solidFill>
                  <a:schemeClr val="tx2"/>
                </a:solidFill>
                <a:latin typeface="+mn-lt"/>
                <a:ea typeface="+mn-ea"/>
              </a:rPr>
              <a:t>BBC Micro Bit (2015) </a:t>
            </a:r>
            <a:r>
              <a:rPr lang="en-GB" sz="1400" kern="1200" dirty="0">
                <a:solidFill>
                  <a:schemeClr val="tx2"/>
                </a:solidFill>
                <a:latin typeface="+mn-lt"/>
                <a:ea typeface="+mn-ea"/>
                <a:cs typeface="+mn-cs"/>
              </a:rPr>
              <a:t>Arm Cortex-M0</a:t>
            </a:r>
            <a:r>
              <a:rPr lang="en-GB" sz="1400" kern="1200" baseline="30000" dirty="0">
                <a:solidFill>
                  <a:schemeClr val="tx2"/>
                </a:solidFill>
                <a:latin typeface="+mn-lt"/>
                <a:ea typeface="+mn-ea"/>
                <a:cs typeface="+mn-cs"/>
              </a:rPr>
              <a:t>2</a:t>
            </a:r>
          </a:p>
        </p:txBody>
      </p:sp>
      <p:pic>
        <p:nvPicPr>
          <p:cNvPr id="6" name="Picture 2" descr="https://upload.wikimedia.org/wikipedia/commons/c/cb/BBC_Micro_Bit_with_original_Packaging.jpg">
            <a:extLst>
              <a:ext uri="{FF2B5EF4-FFF2-40B4-BE49-F238E27FC236}">
                <a16:creationId xmlns:a16="http://schemas.microsoft.com/office/drawing/2014/main" id="{B688ED98-0BF1-4EC1-8A10-E1B1950EC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0033" y="3167127"/>
            <a:ext cx="3342854" cy="25071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upload.wikimedia.org/wikipedia/commons/thumb/8/89/EDSAC_replica.JPG/1024px-EDSAC_replica.JPG">
            <a:extLst>
              <a:ext uri="{FF2B5EF4-FFF2-40B4-BE49-F238E27FC236}">
                <a16:creationId xmlns:a16="http://schemas.microsoft.com/office/drawing/2014/main" id="{085ACE85-BC9D-4D4E-9DB6-FBFBF5350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3688" y="582657"/>
            <a:ext cx="3339200" cy="21261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3E2D5F-CE31-4447-8D09-22F1A56CA5CE}"/>
              </a:ext>
            </a:extLst>
          </p:cNvPr>
          <p:cNvSpPr txBox="1"/>
          <p:nvPr/>
        </p:nvSpPr>
        <p:spPr>
          <a:xfrm>
            <a:off x="8330033" y="6132606"/>
            <a:ext cx="2614612" cy="381643"/>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1100" dirty="0">
                <a:solidFill>
                  <a:schemeClr val="tx2"/>
                </a:solidFill>
              </a:rPr>
              <a:t>1. </a:t>
            </a:r>
            <a:r>
              <a:rPr lang="en-GB" sz="1100" dirty="0">
                <a:solidFill>
                  <a:schemeClr val="tx2"/>
                </a:solidFill>
                <a:hlinkClick r:id="rId5"/>
              </a:rPr>
              <a:t>EDSAC photo</a:t>
            </a:r>
            <a:r>
              <a:rPr lang="en-GB" sz="1100" dirty="0">
                <a:solidFill>
                  <a:schemeClr val="tx2"/>
                </a:solidFill>
              </a:rPr>
              <a:t>, </a:t>
            </a:r>
            <a:r>
              <a:rPr lang="en-GB" sz="1100" dirty="0">
                <a:solidFill>
                  <a:schemeClr val="tx2"/>
                </a:solidFill>
                <a:hlinkClick r:id="rId6"/>
              </a:rPr>
              <a:t>CC BY-SA 4.0</a:t>
            </a:r>
            <a:endParaRPr lang="en-GB" sz="1100" dirty="0">
              <a:solidFill>
                <a:schemeClr val="tx2"/>
              </a:solidFill>
            </a:endParaRPr>
          </a:p>
          <a:p>
            <a:pPr eaLnBrk="1" hangingPunct="1">
              <a:lnSpc>
                <a:spcPct val="90000"/>
              </a:lnSpc>
              <a:spcBef>
                <a:spcPts val="0"/>
              </a:spcBef>
              <a:spcAft>
                <a:spcPts val="600"/>
              </a:spcAft>
            </a:pPr>
            <a:r>
              <a:rPr lang="en-GB" sz="1100" dirty="0">
                <a:solidFill>
                  <a:schemeClr val="tx2"/>
                </a:solidFill>
              </a:rPr>
              <a:t>2. Aruld, </a:t>
            </a:r>
            <a:r>
              <a:rPr lang="en-GB" sz="1100" dirty="0">
                <a:solidFill>
                  <a:schemeClr val="tx2"/>
                </a:solidFill>
                <a:hlinkClick r:id="rId6"/>
              </a:rPr>
              <a:t>CC BY-SA 4.0</a:t>
            </a:r>
            <a:endParaRPr lang="en-GB" sz="2100" kern="1200" dirty="0">
              <a:solidFill>
                <a:schemeClr val="tx2"/>
              </a:solidFill>
              <a:latin typeface="+mn-lt"/>
              <a:ea typeface="+mn-ea"/>
              <a:cs typeface="+mn-cs"/>
            </a:endParaRPr>
          </a:p>
        </p:txBody>
      </p:sp>
    </p:spTree>
    <p:extLst>
      <p:ext uri="{BB962C8B-B14F-4D97-AF65-F5344CB8AC3E}">
        <p14:creationId xmlns:p14="http://schemas.microsoft.com/office/powerpoint/2010/main" val="2889430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Levels of Abstraction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b="1" dirty="0"/>
              <a:t>Architecture </a:t>
            </a:r>
          </a:p>
          <a:p>
            <a:pPr marL="741363" lvl="1" indent="-342900"/>
            <a:r>
              <a:rPr lang="en-GB" sz="2400" dirty="0"/>
              <a:t>A set of specifications that allows developers to write software and firmware</a:t>
            </a:r>
          </a:p>
          <a:p>
            <a:pPr marL="741363" lvl="1" indent="-342900"/>
            <a:r>
              <a:rPr lang="en-GB" sz="2400" dirty="0"/>
              <a:t>These include the instruction set.</a:t>
            </a:r>
          </a:p>
          <a:p>
            <a:pPr>
              <a:buFont typeface="Arial" panose="020B0604020202020204" pitchFamily="34" charset="0"/>
              <a:buChar char="•"/>
            </a:pPr>
            <a:r>
              <a:rPr lang="en-GB" b="1" dirty="0"/>
              <a:t>Microarchitecture</a:t>
            </a:r>
          </a:p>
          <a:p>
            <a:pPr marL="741363" lvl="1" indent="-342900"/>
            <a:r>
              <a:rPr lang="en-GB" sz="2400" dirty="0"/>
              <a:t>The logical organization of the inner structure of the computer</a:t>
            </a:r>
          </a:p>
          <a:p>
            <a:pPr>
              <a:buFont typeface="Arial" panose="020B0604020202020204" pitchFamily="34" charset="0"/>
              <a:buChar char="•"/>
            </a:pPr>
            <a:r>
              <a:rPr lang="en-GB" b="1" dirty="0"/>
              <a:t>Hardware or Implementation</a:t>
            </a:r>
          </a:p>
          <a:p>
            <a:pPr marL="741363" lvl="1" indent="-342900"/>
            <a:r>
              <a:rPr lang="en-GB" sz="2400" dirty="0"/>
              <a:t>The realization or the physical structure, i.e., logic design and chip packaging</a:t>
            </a:r>
            <a:endParaRPr lang="en-US" dirty="0"/>
          </a:p>
        </p:txBody>
      </p:sp>
    </p:spTree>
    <p:extLst>
      <p:ext uri="{BB962C8B-B14F-4D97-AF65-F5344CB8AC3E}">
        <p14:creationId xmlns:p14="http://schemas.microsoft.com/office/powerpoint/2010/main" val="366274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Architecture Specifications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035675" cy="4948335"/>
          </a:xfrm>
        </p:spPr>
        <p:txBody>
          <a:bodyPr/>
          <a:lstStyle/>
          <a:p>
            <a:pPr>
              <a:buFont typeface="Arial" panose="020B0604020202020204" pitchFamily="34" charset="0"/>
              <a:buChar char="•"/>
            </a:pPr>
            <a:r>
              <a:rPr lang="en-GB" dirty="0"/>
              <a:t>The architecture specifies a contract between the hardware and software.</a:t>
            </a:r>
          </a:p>
          <a:p>
            <a:pPr>
              <a:buFont typeface="Arial" panose="020B0604020202020204" pitchFamily="34" charset="0"/>
              <a:buChar char="•"/>
            </a:pPr>
            <a:r>
              <a:rPr lang="en-GB" dirty="0"/>
              <a:t>Many different compatible processors may be implemented, e.g., to meet different power consumption, cost, area, and performance goals.</a:t>
            </a:r>
          </a:p>
          <a:p>
            <a:pPr>
              <a:buFont typeface="Arial" panose="020B0604020202020204" pitchFamily="34" charset="0"/>
              <a:buChar char="•"/>
            </a:pPr>
            <a:r>
              <a:rPr lang="en-GB" dirty="0"/>
              <a:t>When a software is written to conform with an architecture specification, it can be portable.</a:t>
            </a:r>
            <a:endParaRPr lang="en-US" dirty="0"/>
          </a:p>
        </p:txBody>
      </p:sp>
      <p:pic>
        <p:nvPicPr>
          <p:cNvPr id="4" name="Picture 2" descr="https://upload.wikimedia.org/wikipedia/commons/c/c0/IBM_System360_Mainframe.jpg">
            <a:extLst>
              <a:ext uri="{FF2B5EF4-FFF2-40B4-BE49-F238E27FC236}">
                <a16:creationId xmlns:a16="http://schemas.microsoft.com/office/drawing/2014/main" id="{B95089D4-D06B-4E85-9937-074AD1FC9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4649" y="1301088"/>
            <a:ext cx="4796009" cy="35970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C2F8F0-9073-4EF0-B2AD-3AEE48C2096E}"/>
              </a:ext>
            </a:extLst>
          </p:cNvPr>
          <p:cNvSpPr txBox="1"/>
          <p:nvPr/>
        </p:nvSpPr>
        <p:spPr>
          <a:xfrm>
            <a:off x="6634649" y="4933646"/>
            <a:ext cx="4796009" cy="1938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tx2"/>
                </a:solidFill>
                <a:latin typeface="+mn-lt"/>
                <a:ea typeface="+mn-ea"/>
                <a:cs typeface="+mn-cs"/>
              </a:rPr>
              <a:t>IBM System/360</a:t>
            </a:r>
          </a:p>
        </p:txBody>
      </p:sp>
      <p:sp>
        <p:nvSpPr>
          <p:cNvPr id="6" name="TextBox 5">
            <a:extLst>
              <a:ext uri="{FF2B5EF4-FFF2-40B4-BE49-F238E27FC236}">
                <a16:creationId xmlns:a16="http://schemas.microsoft.com/office/drawing/2014/main" id="{0AAA9DEB-98EC-43B8-9562-39B8BBF18E7D}"/>
              </a:ext>
            </a:extLst>
          </p:cNvPr>
          <p:cNvSpPr txBox="1"/>
          <p:nvPr/>
        </p:nvSpPr>
        <p:spPr>
          <a:xfrm>
            <a:off x="6634649" y="5173346"/>
            <a:ext cx="4796009" cy="1938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solidFill>
                  <a:schemeClr val="tx2"/>
                </a:solidFill>
                <a:latin typeface="+mn-lt"/>
                <a:ea typeface="+mn-ea"/>
              </a:rPr>
              <a:t>Source of photo: </a:t>
            </a:r>
            <a:r>
              <a:rPr lang="en-GB" sz="1400" dirty="0">
                <a:solidFill>
                  <a:schemeClr val="tx2"/>
                </a:solidFill>
                <a:latin typeface="+mn-lt"/>
                <a:ea typeface="+mn-ea"/>
                <a:hlinkClick r:id="rId4"/>
              </a:rPr>
              <a:t>Erik Pitti</a:t>
            </a:r>
            <a:r>
              <a:rPr lang="en-GB" sz="1400" dirty="0">
                <a:solidFill>
                  <a:schemeClr val="tx2"/>
                </a:solidFill>
                <a:latin typeface="+mn-lt"/>
                <a:ea typeface="+mn-ea"/>
              </a:rPr>
              <a:t>, </a:t>
            </a:r>
            <a:r>
              <a:rPr lang="en-GB" sz="1400" dirty="0">
                <a:solidFill>
                  <a:schemeClr val="tx2"/>
                </a:solidFill>
                <a:latin typeface="+mn-lt"/>
                <a:ea typeface="+mn-ea"/>
                <a:hlinkClick r:id="rId5"/>
              </a:rPr>
              <a:t>CC-BY-2.0</a:t>
            </a:r>
            <a:endParaRPr lang="en-GB" sz="1400" kern="1200" dirty="0">
              <a:solidFill>
                <a:schemeClr val="tx2"/>
              </a:solidFill>
              <a:latin typeface="+mn-lt"/>
              <a:ea typeface="+mn-ea"/>
              <a:cs typeface="+mn-cs"/>
            </a:endParaRPr>
          </a:p>
        </p:txBody>
      </p:sp>
    </p:spTree>
    <p:extLst>
      <p:ext uri="{BB962C8B-B14F-4D97-AF65-F5344CB8AC3E}">
        <p14:creationId xmlns:p14="http://schemas.microsoft.com/office/powerpoint/2010/main" val="156331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Computer Architecture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Computer architecture is much more than the task of defining the instruction-set or high-level architecture.</a:t>
            </a:r>
          </a:p>
          <a:p>
            <a:pPr>
              <a:buFont typeface="Arial" panose="020B0604020202020204" pitchFamily="34" charset="0"/>
              <a:buChar char="•"/>
            </a:pPr>
            <a:r>
              <a:rPr lang="en-GB" dirty="0"/>
              <a:t>The computer architect must contribute to, and understand, all levels of design in order to deliver the most appropriate design for a particular application and target market.</a:t>
            </a:r>
            <a:endParaRPr lang="en-US" dirty="0"/>
          </a:p>
        </p:txBody>
      </p:sp>
    </p:spTree>
    <p:extLst>
      <p:ext uri="{BB962C8B-B14F-4D97-AF65-F5344CB8AC3E}">
        <p14:creationId xmlns:p14="http://schemas.microsoft.com/office/powerpoint/2010/main" val="1117198952"/>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1D4E06-5D3F-4994-A4A7-4BA626FA72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9238</Words>
  <Application>Microsoft Office PowerPoint</Application>
  <PresentationFormat>Widescreen</PresentationFormat>
  <Paragraphs>698</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&amp;quot</vt:lpstr>
      <vt:lpstr>Arial</vt:lpstr>
      <vt:lpstr>Calibri</vt:lpstr>
      <vt:lpstr>Times New Roman</vt:lpstr>
      <vt:lpstr>Wingdings</vt:lpstr>
      <vt:lpstr>Arm_PPT_Public</vt:lpstr>
      <vt:lpstr>Inclusive Language Commitment</vt:lpstr>
      <vt:lpstr>An Introduction to Computer Architecture</vt:lpstr>
      <vt:lpstr>This Course</vt:lpstr>
      <vt:lpstr>Module Syllabus</vt:lpstr>
      <vt:lpstr>Introduction</vt:lpstr>
      <vt:lpstr>Introduction</vt:lpstr>
      <vt:lpstr>Levels of Abstraction</vt:lpstr>
      <vt:lpstr>Architecture Specifications</vt:lpstr>
      <vt:lpstr>Computer Architecture</vt:lpstr>
      <vt:lpstr>Computer Architecture</vt:lpstr>
      <vt:lpstr>Computer Architecture</vt:lpstr>
      <vt:lpstr>The Computer Architecture Arena</vt:lpstr>
      <vt:lpstr>Design Goals I</vt:lpstr>
      <vt:lpstr>Design Goals II</vt:lpstr>
      <vt:lpstr>Markets and Features</vt:lpstr>
      <vt:lpstr>The Smartphone</vt:lpstr>
      <vt:lpstr>PowerPoint Presentation</vt:lpstr>
      <vt:lpstr>Historical Performance Gains</vt:lpstr>
      <vt:lpstr>Historical Performance Gains</vt:lpstr>
      <vt:lpstr>Historical Performance Gains</vt:lpstr>
      <vt:lpstr>Clocks Per Instruction (CPI)</vt:lpstr>
      <vt:lpstr>Clocks Per Instruction (CPI)</vt:lpstr>
      <vt:lpstr>What Is Pipelining?</vt:lpstr>
      <vt:lpstr>IPC and Instruction Count</vt:lpstr>
      <vt:lpstr>A Shorter Critical Path</vt:lpstr>
      <vt:lpstr>Moore’s Law</vt:lpstr>
      <vt:lpstr>Moore’s Law</vt:lpstr>
      <vt:lpstr>Better Performance and Lower Power</vt:lpstr>
      <vt:lpstr>PowerPoint Presentation</vt:lpstr>
      <vt:lpstr>Slowing Single-core Performance Gains</vt:lpstr>
      <vt:lpstr>Multicore Processors</vt:lpstr>
      <vt:lpstr>Multicore Processors</vt:lpstr>
      <vt:lpstr>Specialization</vt:lpstr>
      <vt:lpstr>Specialization</vt:lpstr>
      <vt:lpstr>Today’s SoC Designs</vt:lpstr>
      <vt:lpstr>Trends in Computer Architecture </vt:lpstr>
      <vt:lpstr>The Future – The End of Moore’s Law?</vt:lpstr>
      <vt:lpstr>PowerPoint Presentation</vt:lpstr>
      <vt:lpstr>From Sensors and Smartphones to Servers</vt:lpstr>
      <vt:lpstr>Technology Scaling: Faster Transistors </vt:lpstr>
      <vt:lpstr>Instruction Count</vt:lpstr>
      <vt:lpstr>Limits to Single Core Performance</vt:lpstr>
      <vt:lpstr>Limits to Single Core Performance</vt:lpstr>
      <vt:lpstr>Limits to Single Core Performance</vt:lpstr>
      <vt:lpstr>Specialization</vt:lpstr>
      <vt:lpstr>Specialization</vt:lpstr>
      <vt:lpstr>Limits to Specialization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2021-11-30T12:06:26Z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